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3"/>
  </p:notesMasterIdLst>
  <p:sldIdLst>
    <p:sldId id="256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</p:sldIdLst>
  <p:sldSz cx="18288000" cy="10287000"/>
  <p:notesSz cx="6858000" cy="9144000"/>
  <p:embeddedFontLst>
    <p:embeddedFont>
      <p:font typeface="VAG Rounded Next" panose="020B0604020202020204" charset="0"/>
      <p:regular r:id="rId34"/>
    </p:embeddedFont>
    <p:embeddedFont>
      <p:font typeface="VAG Rounded Next Bold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14DEBE-BA93-4B5C-84F6-F3A804CFDDD8}" v="24" dt="2026-05-13T05:25:04.9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J Houston" userId="7721c888-875b-458b-98b5-1c8612a7d0f4" providerId="ADAL" clId="{A1543AD6-DDDF-4783-9036-40603520411A}"/>
    <pc:docChg chg="undo redo custSel delSld modSld modMainMaster">
      <pc:chgData name="RJ Houston" userId="7721c888-875b-458b-98b5-1c8612a7d0f4" providerId="ADAL" clId="{A1543AD6-DDDF-4783-9036-40603520411A}" dt="2026-05-13T05:26:05.316" v="335" actId="47"/>
      <pc:docMkLst>
        <pc:docMk/>
      </pc:docMkLst>
      <pc:sldChg chg="addSp delSp modSp mod">
        <pc:chgData name="RJ Houston" userId="7721c888-875b-458b-98b5-1c8612a7d0f4" providerId="ADAL" clId="{A1543AD6-DDDF-4783-9036-40603520411A}" dt="2026-05-13T05:10:00.724" v="80" actId="1036"/>
        <pc:sldMkLst>
          <pc:docMk/>
          <pc:sldMk cId="0" sldId="256"/>
        </pc:sldMkLst>
        <pc:spChg chg="mod">
          <ac:chgData name="RJ Houston" userId="7721c888-875b-458b-98b5-1c8612a7d0f4" providerId="ADAL" clId="{A1543AD6-DDDF-4783-9036-40603520411A}" dt="2026-05-13T05:08:56.985" v="16" actId="1076"/>
          <ac:spMkLst>
            <pc:docMk/>
            <pc:sldMk cId="0" sldId="256"/>
            <ac:spMk id="3" creationId="{00000000-0000-0000-0000-000000000000}"/>
          </ac:spMkLst>
        </pc:spChg>
        <pc:spChg chg="del">
          <ac:chgData name="RJ Houston" userId="7721c888-875b-458b-98b5-1c8612a7d0f4" providerId="ADAL" clId="{A1543AD6-DDDF-4783-9036-40603520411A}" dt="2026-05-13T05:08:22.599" v="0" actId="478"/>
          <ac:spMkLst>
            <pc:docMk/>
            <pc:sldMk cId="0" sldId="256"/>
            <ac:spMk id="4" creationId="{00000000-0000-0000-0000-000000000000}"/>
          </ac:spMkLst>
        </pc:spChg>
        <pc:spChg chg="add mod">
          <ac:chgData name="RJ Houston" userId="7721c888-875b-458b-98b5-1c8612a7d0f4" providerId="ADAL" clId="{A1543AD6-DDDF-4783-9036-40603520411A}" dt="2026-05-13T05:10:00.724" v="80" actId="1036"/>
          <ac:spMkLst>
            <pc:docMk/>
            <pc:sldMk cId="0" sldId="256"/>
            <ac:spMk id="5" creationId="{B5B60DE5-1CD6-93E2-4FE6-56D420309E8F}"/>
          </ac:spMkLst>
        </pc:spChg>
        <pc:spChg chg="mod">
          <ac:chgData name="RJ Houston" userId="7721c888-875b-458b-98b5-1c8612a7d0f4" providerId="ADAL" clId="{A1543AD6-DDDF-4783-9036-40603520411A}" dt="2026-05-13T05:09:49.378" v="73" actId="1076"/>
          <ac:spMkLst>
            <pc:docMk/>
            <pc:sldMk cId="0" sldId="256"/>
            <ac:spMk id="6" creationId="{A68951E8-4436-947D-6062-DEB2B72176DF}"/>
          </ac:spMkLst>
        </pc:spChg>
      </pc:sldChg>
      <pc:sldChg chg="del">
        <pc:chgData name="RJ Houston" userId="7721c888-875b-458b-98b5-1c8612a7d0f4" providerId="ADAL" clId="{A1543AD6-DDDF-4783-9036-40603520411A}" dt="2026-05-13T05:09:53.411" v="74" actId="47"/>
        <pc:sldMkLst>
          <pc:docMk/>
          <pc:sldMk cId="0" sldId="257"/>
        </pc:sldMkLst>
      </pc:sldChg>
      <pc:sldChg chg="del">
        <pc:chgData name="RJ Houston" userId="7721c888-875b-458b-98b5-1c8612a7d0f4" providerId="ADAL" clId="{A1543AD6-DDDF-4783-9036-40603520411A}" dt="2026-05-13T05:09:55.002" v="75" actId="47"/>
        <pc:sldMkLst>
          <pc:docMk/>
          <pc:sldMk cId="0" sldId="258"/>
        </pc:sldMkLst>
      </pc:sldChg>
      <pc:sldChg chg="del">
        <pc:chgData name="RJ Houston" userId="7721c888-875b-458b-98b5-1c8612a7d0f4" providerId="ADAL" clId="{A1543AD6-DDDF-4783-9036-40603520411A}" dt="2026-05-13T05:10:06.340" v="81" actId="47"/>
        <pc:sldMkLst>
          <pc:docMk/>
          <pc:sldMk cId="0" sldId="259"/>
        </pc:sldMkLst>
      </pc:sldChg>
      <pc:sldChg chg="addSp delSp modSp mod">
        <pc:chgData name="RJ Houston" userId="7721c888-875b-458b-98b5-1c8612a7d0f4" providerId="ADAL" clId="{A1543AD6-DDDF-4783-9036-40603520411A}" dt="2026-05-13T05:23:51.993" v="247" actId="1076"/>
        <pc:sldMkLst>
          <pc:docMk/>
          <pc:sldMk cId="0" sldId="260"/>
        </pc:sldMkLst>
        <pc:spChg chg="mod">
          <ac:chgData name="RJ Houston" userId="7721c888-875b-458b-98b5-1c8612a7d0f4" providerId="ADAL" clId="{A1543AD6-DDDF-4783-9036-40603520411A}" dt="2026-05-13T05:23:51.993" v="247" actId="1076"/>
          <ac:spMkLst>
            <pc:docMk/>
            <pc:sldMk cId="0" sldId="260"/>
            <ac:spMk id="2" creationId="{00000000-0000-0000-0000-000000000000}"/>
          </ac:spMkLst>
        </pc:spChg>
        <pc:spChg chg="mod">
          <ac:chgData name="RJ Houston" userId="7721c888-875b-458b-98b5-1c8612a7d0f4" providerId="ADAL" clId="{A1543AD6-DDDF-4783-9036-40603520411A}" dt="2026-05-13T05:22:04.055" v="243" actId="1076"/>
          <ac:spMkLst>
            <pc:docMk/>
            <pc:sldMk cId="0" sldId="260"/>
            <ac:spMk id="3" creationId="{00000000-0000-0000-0000-000000000000}"/>
          </ac:spMkLst>
        </pc:spChg>
        <pc:spChg chg="mod">
          <ac:chgData name="RJ Houston" userId="7721c888-875b-458b-98b5-1c8612a7d0f4" providerId="ADAL" clId="{A1543AD6-DDDF-4783-9036-40603520411A}" dt="2026-05-13T05:10:57.501" v="115" actId="1076"/>
          <ac:spMkLst>
            <pc:docMk/>
            <pc:sldMk cId="0" sldId="260"/>
            <ac:spMk id="23" creationId="{00000000-0000-0000-0000-000000000000}"/>
          </ac:spMkLst>
        </pc:spChg>
        <pc:picChg chg="add del">
          <ac:chgData name="RJ Houston" userId="7721c888-875b-458b-98b5-1c8612a7d0f4" providerId="ADAL" clId="{A1543AD6-DDDF-4783-9036-40603520411A}" dt="2026-05-13T05:22:28.414" v="246" actId="22"/>
          <ac:picMkLst>
            <pc:docMk/>
            <pc:sldMk cId="0" sldId="260"/>
            <ac:picMk id="29" creationId="{5EA49F16-888D-15FA-2523-6143D9FF560C}"/>
          </ac:picMkLst>
        </pc:picChg>
      </pc:sldChg>
      <pc:sldChg chg="addSp modSp mod">
        <pc:chgData name="RJ Houston" userId="7721c888-875b-458b-98b5-1c8612a7d0f4" providerId="ADAL" clId="{A1543AD6-DDDF-4783-9036-40603520411A}" dt="2026-05-13T05:14:10.088" v="176" actId="732"/>
        <pc:sldMkLst>
          <pc:docMk/>
          <pc:sldMk cId="0" sldId="261"/>
        </pc:sldMkLst>
        <pc:spChg chg="mod modCrop">
          <ac:chgData name="RJ Houston" userId="7721c888-875b-458b-98b5-1c8612a7d0f4" providerId="ADAL" clId="{A1543AD6-DDDF-4783-9036-40603520411A}" dt="2026-05-13T05:14:10.088" v="176" actId="732"/>
          <ac:spMkLst>
            <pc:docMk/>
            <pc:sldMk cId="0" sldId="261"/>
            <ac:spMk id="2" creationId="{00000000-0000-0000-0000-000000000000}"/>
          </ac:spMkLst>
        </pc:spChg>
        <pc:spChg chg="mod">
          <ac:chgData name="RJ Houston" userId="7721c888-875b-458b-98b5-1c8612a7d0f4" providerId="ADAL" clId="{A1543AD6-DDDF-4783-9036-40603520411A}" dt="2026-05-13T05:14:01.231" v="175" actId="207"/>
          <ac:spMkLst>
            <pc:docMk/>
            <pc:sldMk cId="0" sldId="261"/>
            <ac:spMk id="8" creationId="{00000000-0000-0000-0000-000000000000}"/>
          </ac:spMkLst>
        </pc:spChg>
        <pc:spChg chg="add mod">
          <ac:chgData name="RJ Houston" userId="7721c888-875b-458b-98b5-1c8612a7d0f4" providerId="ADAL" clId="{A1543AD6-DDDF-4783-9036-40603520411A}" dt="2026-05-13T05:11:00.899" v="116"/>
          <ac:spMkLst>
            <pc:docMk/>
            <pc:sldMk cId="0" sldId="261"/>
            <ac:spMk id="9" creationId="{AA71EC06-1488-AA45-8D99-78BD4530A92E}"/>
          </ac:spMkLst>
        </pc:spChg>
      </pc:sldChg>
      <pc:sldChg chg="addSp delSp modSp mod">
        <pc:chgData name="RJ Houston" userId="7721c888-875b-458b-98b5-1c8612a7d0f4" providerId="ADAL" clId="{A1543AD6-DDDF-4783-9036-40603520411A}" dt="2026-05-13T05:11:46.790" v="118"/>
        <pc:sldMkLst>
          <pc:docMk/>
          <pc:sldMk cId="0" sldId="262"/>
        </pc:sldMkLst>
        <pc:spChg chg="del">
          <ac:chgData name="RJ Houston" userId="7721c888-875b-458b-98b5-1c8612a7d0f4" providerId="ADAL" clId="{A1543AD6-DDDF-4783-9036-40603520411A}" dt="2026-05-13T05:11:40.264" v="117" actId="478"/>
          <ac:spMkLst>
            <pc:docMk/>
            <pc:sldMk cId="0" sldId="262"/>
            <ac:spMk id="24" creationId="{00000000-0000-0000-0000-000000000000}"/>
          </ac:spMkLst>
        </pc:spChg>
        <pc:spChg chg="add mod">
          <ac:chgData name="RJ Houston" userId="7721c888-875b-458b-98b5-1c8612a7d0f4" providerId="ADAL" clId="{A1543AD6-DDDF-4783-9036-40603520411A}" dt="2026-05-13T05:11:46.790" v="118"/>
          <ac:spMkLst>
            <pc:docMk/>
            <pc:sldMk cId="0" sldId="262"/>
            <ac:spMk id="25" creationId="{EF7313EC-D2A8-A9F7-0A5B-42A9CDB9D4C5}"/>
          </ac:spMkLst>
        </pc:spChg>
      </pc:sldChg>
      <pc:sldChg chg="addSp delSp modSp mod">
        <pc:chgData name="RJ Houston" userId="7721c888-875b-458b-98b5-1c8612a7d0f4" providerId="ADAL" clId="{A1543AD6-DDDF-4783-9036-40603520411A}" dt="2026-05-13T05:15:22.862" v="191" actId="120"/>
        <pc:sldMkLst>
          <pc:docMk/>
          <pc:sldMk cId="0" sldId="263"/>
        </pc:sldMkLst>
        <pc:spChg chg="del">
          <ac:chgData name="RJ Houston" userId="7721c888-875b-458b-98b5-1c8612a7d0f4" providerId="ADAL" clId="{A1543AD6-DDDF-4783-9036-40603520411A}" dt="2026-05-13T05:11:50.583" v="119" actId="478"/>
          <ac:spMkLst>
            <pc:docMk/>
            <pc:sldMk cId="0" sldId="263"/>
            <ac:spMk id="4" creationId="{00000000-0000-0000-0000-000000000000}"/>
          </ac:spMkLst>
        </pc:spChg>
        <pc:spChg chg="add mod">
          <ac:chgData name="RJ Houston" userId="7721c888-875b-458b-98b5-1c8612a7d0f4" providerId="ADAL" clId="{A1543AD6-DDDF-4783-9036-40603520411A}" dt="2026-05-13T05:15:22.862" v="191" actId="120"/>
          <ac:spMkLst>
            <pc:docMk/>
            <pc:sldMk cId="0" sldId="263"/>
            <ac:spMk id="14" creationId="{A4C82986-AB37-B739-AAB3-AA246D7EEB88}"/>
          </ac:spMkLst>
        </pc:spChg>
      </pc:sldChg>
      <pc:sldChg chg="addSp delSp modSp mod">
        <pc:chgData name="RJ Houston" userId="7721c888-875b-458b-98b5-1c8612a7d0f4" providerId="ADAL" clId="{A1543AD6-DDDF-4783-9036-40603520411A}" dt="2026-05-13T05:12:00.536" v="122"/>
        <pc:sldMkLst>
          <pc:docMk/>
          <pc:sldMk cId="0" sldId="264"/>
        </pc:sldMkLst>
        <pc:spChg chg="del">
          <ac:chgData name="RJ Houston" userId="7721c888-875b-458b-98b5-1c8612a7d0f4" providerId="ADAL" clId="{A1543AD6-DDDF-4783-9036-40603520411A}" dt="2026-05-13T05:11:59.966" v="121" actId="478"/>
          <ac:spMkLst>
            <pc:docMk/>
            <pc:sldMk cId="0" sldId="264"/>
            <ac:spMk id="5" creationId="{00000000-0000-0000-0000-000000000000}"/>
          </ac:spMkLst>
        </pc:spChg>
        <pc:spChg chg="add mod">
          <ac:chgData name="RJ Houston" userId="7721c888-875b-458b-98b5-1c8612a7d0f4" providerId="ADAL" clId="{A1543AD6-DDDF-4783-9036-40603520411A}" dt="2026-05-13T05:12:00.536" v="122"/>
          <ac:spMkLst>
            <pc:docMk/>
            <pc:sldMk cId="0" sldId="264"/>
            <ac:spMk id="8" creationId="{7F5FA9AC-BC57-80E3-D716-5423EA706C1E}"/>
          </ac:spMkLst>
        </pc:spChg>
      </pc:sldChg>
      <pc:sldChg chg="addSp delSp modSp mod">
        <pc:chgData name="RJ Houston" userId="7721c888-875b-458b-98b5-1c8612a7d0f4" providerId="ADAL" clId="{A1543AD6-DDDF-4783-9036-40603520411A}" dt="2026-05-13T05:12:17.501" v="135" actId="20577"/>
        <pc:sldMkLst>
          <pc:docMk/>
          <pc:sldMk cId="0" sldId="265"/>
        </pc:sldMkLst>
        <pc:spChg chg="mod">
          <ac:chgData name="RJ Houston" userId="7721c888-875b-458b-98b5-1c8612a7d0f4" providerId="ADAL" clId="{A1543AD6-DDDF-4783-9036-40603520411A}" dt="2026-05-13T05:12:17.501" v="135" actId="20577"/>
          <ac:spMkLst>
            <pc:docMk/>
            <pc:sldMk cId="0" sldId="265"/>
            <ac:spMk id="4" creationId="{00000000-0000-0000-0000-000000000000}"/>
          </ac:spMkLst>
        </pc:spChg>
        <pc:spChg chg="del">
          <ac:chgData name="RJ Houston" userId="7721c888-875b-458b-98b5-1c8612a7d0f4" providerId="ADAL" clId="{A1543AD6-DDDF-4783-9036-40603520411A}" dt="2026-05-13T05:12:05.355" v="123" actId="478"/>
          <ac:spMkLst>
            <pc:docMk/>
            <pc:sldMk cId="0" sldId="265"/>
            <ac:spMk id="11" creationId="{00000000-0000-0000-0000-000000000000}"/>
          </ac:spMkLst>
        </pc:spChg>
        <pc:spChg chg="add mod">
          <ac:chgData name="RJ Houston" userId="7721c888-875b-458b-98b5-1c8612a7d0f4" providerId="ADAL" clId="{A1543AD6-DDDF-4783-9036-40603520411A}" dt="2026-05-13T05:12:05.897" v="124"/>
          <ac:spMkLst>
            <pc:docMk/>
            <pc:sldMk cId="0" sldId="265"/>
            <ac:spMk id="12" creationId="{F1AB7CAE-0053-A957-EA39-CCE81872970A}"/>
          </ac:spMkLst>
        </pc:spChg>
      </pc:sldChg>
      <pc:sldChg chg="addSp delSp modSp mod">
        <pc:chgData name="RJ Houston" userId="7721c888-875b-458b-98b5-1c8612a7d0f4" providerId="ADAL" clId="{A1543AD6-DDDF-4783-9036-40603520411A}" dt="2026-05-13T05:13:39.431" v="174" actId="120"/>
        <pc:sldMkLst>
          <pc:docMk/>
          <pc:sldMk cId="0" sldId="266"/>
        </pc:sldMkLst>
        <pc:spChg chg="mod modCrop">
          <ac:chgData name="RJ Houston" userId="7721c888-875b-458b-98b5-1c8612a7d0f4" providerId="ADAL" clId="{A1543AD6-DDDF-4783-9036-40603520411A}" dt="2026-05-13T05:12:44.827" v="139" actId="732"/>
          <ac:spMkLst>
            <pc:docMk/>
            <pc:sldMk cId="0" sldId="266"/>
            <ac:spMk id="2" creationId="{00000000-0000-0000-0000-000000000000}"/>
          </ac:spMkLst>
        </pc:spChg>
        <pc:spChg chg="del">
          <ac:chgData name="RJ Houston" userId="7721c888-875b-458b-98b5-1c8612a7d0f4" providerId="ADAL" clId="{A1543AD6-DDDF-4783-9036-40603520411A}" dt="2026-05-13T05:12:27.927" v="136" actId="478"/>
          <ac:spMkLst>
            <pc:docMk/>
            <pc:sldMk cId="0" sldId="266"/>
            <ac:spMk id="23" creationId="{00000000-0000-0000-0000-000000000000}"/>
          </ac:spMkLst>
        </pc:spChg>
        <pc:spChg chg="add mod">
          <ac:chgData name="RJ Houston" userId="7721c888-875b-458b-98b5-1c8612a7d0f4" providerId="ADAL" clId="{A1543AD6-DDDF-4783-9036-40603520411A}" dt="2026-05-13T05:13:39.431" v="174" actId="120"/>
          <ac:spMkLst>
            <pc:docMk/>
            <pc:sldMk cId="0" sldId="266"/>
            <ac:spMk id="25" creationId="{6C3A0579-8F89-8B48-E835-4816D72E3652}"/>
          </ac:spMkLst>
        </pc:spChg>
      </pc:sldChg>
      <pc:sldChg chg="addSp delSp modSp mod">
        <pc:chgData name="RJ Houston" userId="7721c888-875b-458b-98b5-1c8612a7d0f4" providerId="ADAL" clId="{A1543AD6-DDDF-4783-9036-40603520411A}" dt="2026-05-13T05:16:59.570" v="200" actId="20577"/>
        <pc:sldMkLst>
          <pc:docMk/>
          <pc:sldMk cId="0" sldId="267"/>
        </pc:sldMkLst>
        <pc:spChg chg="del mod">
          <ac:chgData name="RJ Houston" userId="7721c888-875b-458b-98b5-1c8612a7d0f4" providerId="ADAL" clId="{A1543AD6-DDDF-4783-9036-40603520411A}" dt="2026-05-13T05:16:48.757" v="197"/>
          <ac:spMkLst>
            <pc:docMk/>
            <pc:sldMk cId="0" sldId="267"/>
            <ac:spMk id="12" creationId="{00000000-0000-0000-0000-000000000000}"/>
          </ac:spMkLst>
        </pc:spChg>
        <pc:spChg chg="mod">
          <ac:chgData name="RJ Houston" userId="7721c888-875b-458b-98b5-1c8612a7d0f4" providerId="ADAL" clId="{A1543AD6-DDDF-4783-9036-40603520411A}" dt="2026-05-13T05:16:59.570" v="200" actId="20577"/>
          <ac:spMkLst>
            <pc:docMk/>
            <pc:sldMk cId="0" sldId="267"/>
            <ac:spMk id="13" creationId="{00000000-0000-0000-0000-000000000000}"/>
          </ac:spMkLst>
        </pc:spChg>
        <pc:spChg chg="add mod">
          <ac:chgData name="RJ Houston" userId="7721c888-875b-458b-98b5-1c8612a7d0f4" providerId="ADAL" clId="{A1543AD6-DDDF-4783-9036-40603520411A}" dt="2026-05-13T05:16:52.131" v="198" actId="120"/>
          <ac:spMkLst>
            <pc:docMk/>
            <pc:sldMk cId="0" sldId="267"/>
            <ac:spMk id="14" creationId="{5A378369-ED60-74A6-65E4-21F3428BC799}"/>
          </ac:spMkLst>
        </pc:spChg>
      </pc:sldChg>
      <pc:sldChg chg="addSp delSp modSp mod">
        <pc:chgData name="RJ Houston" userId="7721c888-875b-458b-98b5-1c8612a7d0f4" providerId="ADAL" clId="{A1543AD6-DDDF-4783-9036-40603520411A}" dt="2026-05-13T05:20:50.117" v="231"/>
        <pc:sldMkLst>
          <pc:docMk/>
          <pc:sldMk cId="0" sldId="268"/>
        </pc:sldMkLst>
        <pc:spChg chg="del">
          <ac:chgData name="RJ Houston" userId="7721c888-875b-458b-98b5-1c8612a7d0f4" providerId="ADAL" clId="{A1543AD6-DDDF-4783-9036-40603520411A}" dt="2026-05-13T05:17:12.953" v="201" actId="478"/>
          <ac:spMkLst>
            <pc:docMk/>
            <pc:sldMk cId="0" sldId="268"/>
            <ac:spMk id="9" creationId="{00000000-0000-0000-0000-000000000000}"/>
          </ac:spMkLst>
        </pc:spChg>
        <pc:spChg chg="add mod">
          <ac:chgData name="RJ Houston" userId="7721c888-875b-458b-98b5-1c8612a7d0f4" providerId="ADAL" clId="{A1543AD6-DDDF-4783-9036-40603520411A}" dt="2026-05-13T05:17:26.101" v="230" actId="404"/>
          <ac:spMkLst>
            <pc:docMk/>
            <pc:sldMk cId="0" sldId="268"/>
            <ac:spMk id="11" creationId="{43E30D3E-1A8A-414C-D928-30732BBBDAC5}"/>
          </ac:spMkLst>
        </pc:spChg>
        <pc:spChg chg="add mod">
          <ac:chgData name="RJ Houston" userId="7721c888-875b-458b-98b5-1c8612a7d0f4" providerId="ADAL" clId="{A1543AD6-DDDF-4783-9036-40603520411A}" dt="2026-05-13T05:20:50.117" v="231"/>
          <ac:spMkLst>
            <pc:docMk/>
            <pc:sldMk cId="0" sldId="268"/>
            <ac:spMk id="12" creationId="{6D4535C6-7561-ECFA-B2D8-4786E254792A}"/>
          </ac:spMkLst>
        </pc:spChg>
      </pc:sldChg>
      <pc:sldChg chg="addSp delSp modSp mod">
        <pc:chgData name="RJ Houston" userId="7721c888-875b-458b-98b5-1c8612a7d0f4" providerId="ADAL" clId="{A1543AD6-DDDF-4783-9036-40603520411A}" dt="2026-05-13T05:21:14.278" v="238"/>
        <pc:sldMkLst>
          <pc:docMk/>
          <pc:sldMk cId="0" sldId="269"/>
        </pc:sldMkLst>
        <pc:spChg chg="del mod">
          <ac:chgData name="RJ Houston" userId="7721c888-875b-458b-98b5-1c8612a7d0f4" providerId="ADAL" clId="{A1543AD6-DDDF-4783-9036-40603520411A}" dt="2026-05-13T05:21:14.278" v="238"/>
          <ac:spMkLst>
            <pc:docMk/>
            <pc:sldMk cId="0" sldId="269"/>
            <ac:spMk id="15" creationId="{00000000-0000-0000-0000-000000000000}"/>
          </ac:spMkLst>
        </pc:spChg>
        <pc:spChg chg="add mod">
          <ac:chgData name="RJ Houston" userId="7721c888-875b-458b-98b5-1c8612a7d0f4" providerId="ADAL" clId="{A1543AD6-DDDF-4783-9036-40603520411A}" dt="2026-05-13T05:20:58.808" v="232"/>
          <ac:spMkLst>
            <pc:docMk/>
            <pc:sldMk cId="0" sldId="269"/>
            <ac:spMk id="20" creationId="{F59C9146-AE74-7A4E-9E8B-978F2C98188E}"/>
          </ac:spMkLst>
        </pc:spChg>
        <pc:spChg chg="add mod">
          <ac:chgData name="RJ Houston" userId="7721c888-875b-458b-98b5-1c8612a7d0f4" providerId="ADAL" clId="{A1543AD6-DDDF-4783-9036-40603520411A}" dt="2026-05-13T05:21:13.380" v="236"/>
          <ac:spMkLst>
            <pc:docMk/>
            <pc:sldMk cId="0" sldId="269"/>
            <ac:spMk id="21" creationId="{F471BDDF-D14A-8CE2-F05F-468FE0DB965E}"/>
          </ac:spMkLst>
        </pc:spChg>
      </pc:sldChg>
      <pc:sldChg chg="modSp mod">
        <pc:chgData name="RJ Houston" userId="7721c888-875b-458b-98b5-1c8612a7d0f4" providerId="ADAL" clId="{A1543AD6-DDDF-4783-9036-40603520411A}" dt="2026-05-13T05:21:52.315" v="241" actId="1076"/>
        <pc:sldMkLst>
          <pc:docMk/>
          <pc:sldMk cId="0" sldId="270"/>
        </pc:sldMkLst>
        <pc:spChg chg="mod">
          <ac:chgData name="RJ Houston" userId="7721c888-875b-458b-98b5-1c8612a7d0f4" providerId="ADAL" clId="{A1543AD6-DDDF-4783-9036-40603520411A}" dt="2026-05-13T05:21:31.315" v="239"/>
          <ac:spMkLst>
            <pc:docMk/>
            <pc:sldMk cId="0" sldId="270"/>
            <ac:spMk id="2" creationId="{00000000-0000-0000-0000-000000000000}"/>
          </ac:spMkLst>
        </pc:spChg>
        <pc:spChg chg="mod">
          <ac:chgData name="RJ Houston" userId="7721c888-875b-458b-98b5-1c8612a7d0f4" providerId="ADAL" clId="{A1543AD6-DDDF-4783-9036-40603520411A}" dt="2026-05-13T05:21:52.315" v="241" actId="1076"/>
          <ac:spMkLst>
            <pc:docMk/>
            <pc:sldMk cId="0" sldId="270"/>
            <ac:spMk id="3" creationId="{00000000-0000-0000-0000-000000000000}"/>
          </ac:spMkLst>
        </pc:spChg>
      </pc:sldChg>
      <pc:sldChg chg="addSp delSp modSp mod">
        <pc:chgData name="RJ Houston" userId="7721c888-875b-458b-98b5-1c8612a7d0f4" providerId="ADAL" clId="{A1543AD6-DDDF-4783-9036-40603520411A}" dt="2026-05-13T05:24:35.103" v="281"/>
        <pc:sldMkLst>
          <pc:docMk/>
          <pc:sldMk cId="0" sldId="271"/>
        </pc:sldMkLst>
        <pc:spChg chg="del mod">
          <ac:chgData name="RJ Houston" userId="7721c888-875b-458b-98b5-1c8612a7d0f4" providerId="ADAL" clId="{A1543AD6-DDDF-4783-9036-40603520411A}" dt="2026-05-13T05:24:35.103" v="281"/>
          <ac:spMkLst>
            <pc:docMk/>
            <pc:sldMk cId="0" sldId="271"/>
            <ac:spMk id="6" creationId="{00000000-0000-0000-0000-000000000000}"/>
          </ac:spMkLst>
        </pc:spChg>
        <pc:spChg chg="add mod">
          <ac:chgData name="RJ Houston" userId="7721c888-875b-458b-98b5-1c8612a7d0f4" providerId="ADAL" clId="{A1543AD6-DDDF-4783-9036-40603520411A}" dt="2026-05-13T05:24:34.046" v="279" actId="120"/>
          <ac:spMkLst>
            <pc:docMk/>
            <pc:sldMk cId="0" sldId="271"/>
            <ac:spMk id="7" creationId="{6B929C21-CE6C-CAD3-F625-C6B4F697D208}"/>
          </ac:spMkLst>
        </pc:spChg>
      </pc:sldChg>
      <pc:sldChg chg="addSp delSp modSp mod">
        <pc:chgData name="RJ Houston" userId="7721c888-875b-458b-98b5-1c8612a7d0f4" providerId="ADAL" clId="{A1543AD6-DDDF-4783-9036-40603520411A}" dt="2026-05-13T05:25:36.554" v="334" actId="1038"/>
        <pc:sldMkLst>
          <pc:docMk/>
          <pc:sldMk cId="0" sldId="272"/>
        </pc:sldMkLst>
        <pc:spChg chg="add del">
          <ac:chgData name="RJ Houston" userId="7721c888-875b-458b-98b5-1c8612a7d0f4" providerId="ADAL" clId="{A1543AD6-DDDF-4783-9036-40603520411A}" dt="2026-05-13T05:24:49.015" v="285" actId="478"/>
          <ac:spMkLst>
            <pc:docMk/>
            <pc:sldMk cId="0" sldId="272"/>
            <ac:spMk id="4" creationId="{00000000-0000-0000-0000-000000000000}"/>
          </ac:spMkLst>
        </pc:spChg>
        <pc:spChg chg="add mod">
          <ac:chgData name="RJ Houston" userId="7721c888-875b-458b-98b5-1c8612a7d0f4" providerId="ADAL" clId="{A1543AD6-DDDF-4783-9036-40603520411A}" dt="2026-05-13T05:25:36.554" v="334" actId="1038"/>
          <ac:spMkLst>
            <pc:docMk/>
            <pc:sldMk cId="0" sldId="272"/>
            <ac:spMk id="11" creationId="{8AEDFF47-0360-FC32-B1A5-648B2E08EA49}"/>
          </ac:spMkLst>
        </pc:spChg>
      </pc:sldChg>
      <pc:sldChg chg="addSp delSp modSp mod">
        <pc:chgData name="RJ Houston" userId="7721c888-875b-458b-98b5-1c8612a7d0f4" providerId="ADAL" clId="{A1543AD6-DDDF-4783-9036-40603520411A}" dt="2026-05-13T05:25:31.865" v="330" actId="1038"/>
        <pc:sldMkLst>
          <pc:docMk/>
          <pc:sldMk cId="0" sldId="273"/>
        </pc:sldMkLst>
        <pc:spChg chg="mod">
          <ac:chgData name="RJ Houston" userId="7721c888-875b-458b-98b5-1c8612a7d0f4" providerId="ADAL" clId="{A1543AD6-DDDF-4783-9036-40603520411A}" dt="2026-05-13T05:25:31.865" v="330" actId="1038"/>
          <ac:spMkLst>
            <pc:docMk/>
            <pc:sldMk cId="0" sldId="273"/>
            <ac:spMk id="8" creationId="{00000000-0000-0000-0000-000000000000}"/>
          </ac:spMkLst>
        </pc:spChg>
        <pc:spChg chg="add del mod">
          <ac:chgData name="RJ Houston" userId="7721c888-875b-458b-98b5-1c8612a7d0f4" providerId="ADAL" clId="{A1543AD6-DDDF-4783-9036-40603520411A}" dt="2026-05-13T05:25:17.891" v="317" actId="478"/>
          <ac:spMkLst>
            <pc:docMk/>
            <pc:sldMk cId="0" sldId="273"/>
            <ac:spMk id="19" creationId="{C5FACBB9-02B8-6213-5CDD-7F18F56A9520}"/>
          </ac:spMkLst>
        </pc:spChg>
      </pc:sldChg>
      <pc:sldChg chg="del">
        <pc:chgData name="RJ Houston" userId="7721c888-875b-458b-98b5-1c8612a7d0f4" providerId="ADAL" clId="{A1543AD6-DDDF-4783-9036-40603520411A}" dt="2026-05-13T05:26:05.316" v="335" actId="47"/>
        <pc:sldMkLst>
          <pc:docMk/>
          <pc:sldMk cId="0" sldId="286"/>
        </pc:sldMkLst>
      </pc:sldChg>
      <pc:sldMasterChg chg="modSldLayout">
        <pc:chgData name="RJ Houston" userId="7721c888-875b-458b-98b5-1c8612a7d0f4" providerId="ADAL" clId="{A1543AD6-DDDF-4783-9036-40603520411A}" dt="2026-05-13T05:10:48.952" v="113" actId="478"/>
        <pc:sldMasterMkLst>
          <pc:docMk/>
          <pc:sldMasterMk cId="0" sldId="2147483648"/>
        </pc:sldMasterMkLst>
        <pc:sldLayoutChg chg="delSp mod">
          <pc:chgData name="RJ Houston" userId="7721c888-875b-458b-98b5-1c8612a7d0f4" providerId="ADAL" clId="{A1543AD6-DDDF-4783-9036-40603520411A}" dt="2026-05-13T05:10:48.952" v="113" actId="478"/>
          <pc:sldLayoutMkLst>
            <pc:docMk/>
            <pc:sldMasterMk cId="0" sldId="2147483648"/>
            <pc:sldLayoutMk cId="0" sldId="2147483655"/>
          </pc:sldLayoutMkLst>
          <pc:spChg chg="del">
            <ac:chgData name="RJ Houston" userId="7721c888-875b-458b-98b5-1c8612a7d0f4" providerId="ADAL" clId="{A1543AD6-DDDF-4783-9036-40603520411A}" dt="2026-05-13T05:10:48.952" v="113" actId="478"/>
            <ac:spMkLst>
              <pc:docMk/>
              <pc:sldMasterMk cId="0" sldId="2147483648"/>
              <pc:sldLayoutMk cId="0" sldId="2147483655"/>
              <ac:spMk id="2" creationId="{00000000-0000-0000-0000-000000000000}"/>
            </ac:spMkLst>
          </pc:spChg>
          <pc:spChg chg="del">
            <ac:chgData name="RJ Houston" userId="7721c888-875b-458b-98b5-1c8612a7d0f4" providerId="ADAL" clId="{A1543AD6-DDDF-4783-9036-40603520411A}" dt="2026-05-13T05:10:48.952" v="113" actId="478"/>
            <ac:spMkLst>
              <pc:docMk/>
              <pc:sldMasterMk cId="0" sldId="2147483648"/>
              <pc:sldLayoutMk cId="0" sldId="2147483655"/>
              <ac:spMk id="3" creationId="{00000000-0000-0000-0000-000000000000}"/>
            </ac:spMkLst>
          </pc:spChg>
          <pc:spChg chg="del">
            <ac:chgData name="RJ Houston" userId="7721c888-875b-458b-98b5-1c8612a7d0f4" providerId="ADAL" clId="{A1543AD6-DDDF-4783-9036-40603520411A}" dt="2026-05-13T05:10:48.952" v="113" actId="478"/>
            <ac:spMkLst>
              <pc:docMk/>
              <pc:sldMasterMk cId="0" sldId="2147483648"/>
              <pc:sldLayoutMk cId="0" sldId="2147483655"/>
              <ac:spMk id="4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13.05.2026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It is targeted at parents and carers of children.</a:t>
            </a:r>
          </a:p>
          <a:p>
            <a:r>
              <a:rPr lang="en-US"/>
              <a:t>Help them understand the dangers of leaving children unattended in or around water.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Proximity: </a:t>
            </a:r>
          </a:p>
          <a:p>
            <a:r>
              <a:rPr lang="en-US"/>
              <a:t>Touching and within reach</a:t>
            </a:r>
          </a:p>
          <a:p>
            <a:endParaRPr lang="en-US"/>
          </a:p>
          <a:p>
            <a:r>
              <a:rPr lang="en-US"/>
              <a:t>Attention: Engagement/interaction with child, visual and auditory connection</a:t>
            </a:r>
          </a:p>
          <a:p>
            <a:endParaRPr lang="en-US"/>
          </a:p>
          <a:p>
            <a:r>
              <a:rPr lang="en-US"/>
              <a:t>Continuity: </a:t>
            </a:r>
          </a:p>
          <a:p>
            <a:r>
              <a:rPr lang="en-US"/>
              <a:t>Continuous or intermittent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In this Role play;</a:t>
            </a:r>
          </a:p>
          <a:p>
            <a:r>
              <a:rPr lang="en-US"/>
              <a:t>Have 1 person act as a parent on the phone, the other person is a Lifeguard.</a:t>
            </a:r>
          </a:p>
          <a:p>
            <a:endParaRPr lang="en-US"/>
          </a:p>
          <a:p>
            <a:r>
              <a:rPr lang="en-US"/>
              <a:t>'Lifeguard' is to encourage the parent to properly supervise the child in the water aligning to the Keep Watch Policy.</a:t>
            </a:r>
          </a:p>
          <a:p>
            <a:endParaRPr lang="en-US"/>
          </a:p>
          <a:p>
            <a:r>
              <a:rPr lang="en-US"/>
              <a:t>'Parent' can be an understanding parent, not interested, aggressive, not understanding the need etc.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Staff Action: Role-play greeting the family, handing out wristbands, and explaining why they’re important.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Staff Action: Role-play calmly addressing the situation, highlighting the risk and the Keep Watch rule.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Staff Action: Role-play lifeguard making the initial approach, then involving a manager to reinforce the message.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7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.png"/><Relationship Id="rId7" Type="http://schemas.openxmlformats.org/officeDocument/2006/relationships/image" Target="../media/image3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svg"/><Relationship Id="rId4" Type="http://schemas.openxmlformats.org/officeDocument/2006/relationships/image" Target="../media/image31.svg"/><Relationship Id="rId9" Type="http://schemas.openxmlformats.org/officeDocument/2006/relationships/image" Target="../media/image3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13316" y="0"/>
            <a:ext cx="11574684" cy="10287000"/>
          </a:xfrm>
          <a:custGeom>
            <a:avLst/>
            <a:gdLst/>
            <a:ahLst/>
            <a:cxnLst/>
            <a:rect l="l" t="t" r="r" b="b"/>
            <a:pathLst>
              <a:path w="11574684" h="10287000">
                <a:moveTo>
                  <a:pt x="0" y="0"/>
                </a:moveTo>
                <a:lnTo>
                  <a:pt x="11574684" y="0"/>
                </a:lnTo>
                <a:lnTo>
                  <a:pt x="115746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-1137" y="0"/>
            <a:ext cx="13901351" cy="10287000"/>
          </a:xfrm>
          <a:custGeom>
            <a:avLst/>
            <a:gdLst/>
            <a:ahLst/>
            <a:cxnLst/>
            <a:rect l="l" t="t" r="r" b="b"/>
            <a:pathLst>
              <a:path w="13901351" h="10287000">
                <a:moveTo>
                  <a:pt x="0" y="0"/>
                </a:moveTo>
                <a:lnTo>
                  <a:pt x="13901351" y="0"/>
                </a:lnTo>
                <a:lnTo>
                  <a:pt x="1390135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A68951E8-4436-947D-6062-DEB2B72176DF}"/>
              </a:ext>
            </a:extLst>
          </p:cNvPr>
          <p:cNvSpPr/>
          <p:nvPr/>
        </p:nvSpPr>
        <p:spPr>
          <a:xfrm>
            <a:off x="790825" y="7572250"/>
            <a:ext cx="7193921" cy="1939934"/>
          </a:xfrm>
          <a:custGeom>
            <a:avLst/>
            <a:gdLst/>
            <a:ahLst/>
            <a:cxnLst/>
            <a:rect l="l" t="t" r="r" b="b"/>
            <a:pathLst>
              <a:path w="5781046" h="1558934">
                <a:moveTo>
                  <a:pt x="0" y="0"/>
                </a:moveTo>
                <a:lnTo>
                  <a:pt x="5781045" y="0"/>
                </a:lnTo>
                <a:lnTo>
                  <a:pt x="5781045" y="1558934"/>
                </a:lnTo>
                <a:lnTo>
                  <a:pt x="0" y="15589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B60DE5-1CD6-93E2-4FE6-56D420309E8F}"/>
              </a:ext>
            </a:extLst>
          </p:cNvPr>
          <p:cNvSpPr txBox="1"/>
          <p:nvPr/>
        </p:nvSpPr>
        <p:spPr>
          <a:xfrm>
            <a:off x="990600" y="3745111"/>
            <a:ext cx="762000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STAFF TRAINING – PROGRAM IMPLEMENTATION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2013179"/>
            <a:ext cx="11169151" cy="8273821"/>
            <a:chOff x="0" y="0"/>
            <a:chExt cx="23780750" cy="17616170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9060180" cy="8779510"/>
            </a:xfrm>
            <a:custGeom>
              <a:avLst/>
              <a:gdLst/>
              <a:ahLst/>
              <a:cxnLst/>
              <a:rect l="l" t="t" r="r" b="b"/>
              <a:pathLst>
                <a:path w="9060180" h="8779510">
                  <a:moveTo>
                    <a:pt x="0" y="8572500"/>
                  </a:moveTo>
                  <a:lnTo>
                    <a:pt x="44450" y="8573770"/>
                  </a:lnTo>
                  <a:lnTo>
                    <a:pt x="146050" y="8576310"/>
                  </a:lnTo>
                  <a:lnTo>
                    <a:pt x="450850" y="8582660"/>
                  </a:lnTo>
                  <a:lnTo>
                    <a:pt x="1092200" y="8597900"/>
                  </a:lnTo>
                  <a:lnTo>
                    <a:pt x="9060180" y="8779510"/>
                  </a:lnTo>
                  <a:lnTo>
                    <a:pt x="906018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7229" b="-17229"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4" name="Freeform 4"/>
            <p:cNvSpPr/>
            <p:nvPr/>
          </p:nvSpPr>
          <p:spPr>
            <a:xfrm>
              <a:off x="9709150" y="31750"/>
              <a:ext cx="14039850" cy="9114790"/>
            </a:xfrm>
            <a:custGeom>
              <a:avLst/>
              <a:gdLst/>
              <a:ahLst/>
              <a:cxnLst/>
              <a:rect l="l" t="t" r="r" b="b"/>
              <a:pathLst>
                <a:path w="14039850" h="9114790">
                  <a:moveTo>
                    <a:pt x="0" y="0"/>
                  </a:moveTo>
                  <a:lnTo>
                    <a:pt x="0" y="8794750"/>
                  </a:lnTo>
                  <a:lnTo>
                    <a:pt x="156210" y="8797290"/>
                  </a:lnTo>
                  <a:lnTo>
                    <a:pt x="361950" y="8802370"/>
                  </a:lnTo>
                  <a:lnTo>
                    <a:pt x="989330" y="8816340"/>
                  </a:lnTo>
                  <a:lnTo>
                    <a:pt x="1887220" y="8836660"/>
                  </a:lnTo>
                  <a:lnTo>
                    <a:pt x="2463800" y="8850630"/>
                  </a:lnTo>
                  <a:lnTo>
                    <a:pt x="2959100" y="8862060"/>
                  </a:lnTo>
                  <a:lnTo>
                    <a:pt x="6597650" y="8944610"/>
                  </a:lnTo>
                  <a:lnTo>
                    <a:pt x="7218680" y="8958580"/>
                  </a:lnTo>
                  <a:lnTo>
                    <a:pt x="13864589" y="9110980"/>
                  </a:lnTo>
                  <a:lnTo>
                    <a:pt x="14039850" y="9114790"/>
                  </a:lnTo>
                  <a:lnTo>
                    <a:pt x="14039850" y="0"/>
                  </a:lnTo>
                  <a:close/>
                </a:path>
              </a:pathLst>
            </a:custGeom>
            <a:blipFill>
              <a:blip r:embed="rId4"/>
              <a:stretch>
                <a:fillRect t="-1408" b="-1408"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5" name="Freeform 5"/>
            <p:cNvSpPr/>
            <p:nvPr/>
          </p:nvSpPr>
          <p:spPr>
            <a:xfrm>
              <a:off x="31750" y="9255760"/>
              <a:ext cx="9060180" cy="8328660"/>
            </a:xfrm>
            <a:custGeom>
              <a:avLst/>
              <a:gdLst/>
              <a:ahLst/>
              <a:cxnLst/>
              <a:rect l="l" t="t" r="r" b="b"/>
              <a:pathLst>
                <a:path w="9060180" h="8328660">
                  <a:moveTo>
                    <a:pt x="285750" y="6350"/>
                  </a:moveTo>
                  <a:lnTo>
                    <a:pt x="0" y="0"/>
                  </a:lnTo>
                  <a:lnTo>
                    <a:pt x="0" y="8328660"/>
                  </a:lnTo>
                  <a:lnTo>
                    <a:pt x="9060180" y="8328660"/>
                  </a:lnTo>
                  <a:lnTo>
                    <a:pt x="9060180" y="207010"/>
                  </a:lnTo>
                  <a:lnTo>
                    <a:pt x="927100" y="21590"/>
                  </a:lnTo>
                  <a:close/>
                </a:path>
              </a:pathLst>
            </a:custGeom>
            <a:blipFill>
              <a:blip r:embed="rId5"/>
              <a:stretch>
                <a:fillRect l="-36704" r="-1270"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6" name="Freeform 6"/>
            <p:cNvSpPr/>
            <p:nvPr/>
          </p:nvSpPr>
          <p:spPr>
            <a:xfrm>
              <a:off x="9709150" y="9476740"/>
              <a:ext cx="14039850" cy="8107680"/>
            </a:xfrm>
            <a:custGeom>
              <a:avLst/>
              <a:gdLst/>
              <a:ahLst/>
              <a:cxnLst/>
              <a:rect l="l" t="t" r="r" b="b"/>
              <a:pathLst>
                <a:path w="14039850" h="8107680">
                  <a:moveTo>
                    <a:pt x="13877289" y="317500"/>
                  </a:moveTo>
                  <a:lnTo>
                    <a:pt x="13699489" y="313690"/>
                  </a:lnTo>
                  <a:lnTo>
                    <a:pt x="7053580" y="161290"/>
                  </a:lnTo>
                  <a:lnTo>
                    <a:pt x="6432550" y="147320"/>
                  </a:lnTo>
                  <a:lnTo>
                    <a:pt x="2794000" y="64770"/>
                  </a:lnTo>
                  <a:lnTo>
                    <a:pt x="2298700" y="53340"/>
                  </a:lnTo>
                  <a:lnTo>
                    <a:pt x="1722120" y="39370"/>
                  </a:lnTo>
                  <a:lnTo>
                    <a:pt x="824230" y="19050"/>
                  </a:lnTo>
                  <a:lnTo>
                    <a:pt x="196850" y="5080"/>
                  </a:lnTo>
                  <a:lnTo>
                    <a:pt x="0" y="0"/>
                  </a:lnTo>
                  <a:lnTo>
                    <a:pt x="0" y="8107680"/>
                  </a:lnTo>
                  <a:lnTo>
                    <a:pt x="14039850" y="8107680"/>
                  </a:lnTo>
                  <a:lnTo>
                    <a:pt x="14039850" y="321310"/>
                  </a:lnTo>
                  <a:lnTo>
                    <a:pt x="13978889" y="320040"/>
                  </a:lnTo>
                  <a:close/>
                </a:path>
              </a:pathLst>
            </a:custGeom>
            <a:blipFill>
              <a:blip r:embed="rId6"/>
              <a:stretch>
                <a:fillRect t="-507" b="-14649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Freeform 8"/>
          <p:cNvSpPr/>
          <p:nvPr/>
        </p:nvSpPr>
        <p:spPr>
          <a:xfrm>
            <a:off x="12097114" y="249233"/>
            <a:ext cx="5781046" cy="1558934"/>
          </a:xfrm>
          <a:custGeom>
            <a:avLst/>
            <a:gdLst/>
            <a:ahLst/>
            <a:cxnLst/>
            <a:rect l="l" t="t" r="r" b="b"/>
            <a:pathLst>
              <a:path w="5781046" h="1558934">
                <a:moveTo>
                  <a:pt x="0" y="0"/>
                </a:moveTo>
                <a:lnTo>
                  <a:pt x="5781045" y="0"/>
                </a:lnTo>
                <a:lnTo>
                  <a:pt x="5781045" y="1558934"/>
                </a:lnTo>
                <a:lnTo>
                  <a:pt x="0" y="15589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TextBox 10"/>
          <p:cNvSpPr txBox="1"/>
          <p:nvPr/>
        </p:nvSpPr>
        <p:spPr>
          <a:xfrm>
            <a:off x="11371354" y="3664440"/>
            <a:ext cx="6709008" cy="578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To prevent drowning in children through supervision, safe environments, early learning, and emergency response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43E30D3E-1A8A-414C-D928-30732BBBDAC5}"/>
              </a:ext>
            </a:extLst>
          </p:cNvPr>
          <p:cNvSpPr txBox="1"/>
          <p:nvPr/>
        </p:nvSpPr>
        <p:spPr>
          <a:xfrm>
            <a:off x="371622" y="365125"/>
            <a:ext cx="12125178" cy="1195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799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FDFEFE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Keep Watch Program Purpose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12097114" y="249233"/>
            <a:ext cx="5781046" cy="1558934"/>
          </a:xfrm>
          <a:custGeom>
            <a:avLst/>
            <a:gdLst/>
            <a:ahLst/>
            <a:cxnLst/>
            <a:rect l="l" t="t" r="r" b="b"/>
            <a:pathLst>
              <a:path w="5781046" h="1558934">
                <a:moveTo>
                  <a:pt x="0" y="0"/>
                </a:moveTo>
                <a:lnTo>
                  <a:pt x="5781045" y="0"/>
                </a:lnTo>
                <a:lnTo>
                  <a:pt x="5781045" y="1558934"/>
                </a:lnTo>
                <a:lnTo>
                  <a:pt x="0" y="1558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4" name="Group 4"/>
          <p:cNvGrpSpPr/>
          <p:nvPr/>
        </p:nvGrpSpPr>
        <p:grpSpPr>
          <a:xfrm>
            <a:off x="804115" y="5814558"/>
            <a:ext cx="16133188" cy="1135677"/>
            <a:chOff x="0" y="0"/>
            <a:chExt cx="21510918" cy="1514235"/>
          </a:xfrm>
        </p:grpSpPr>
        <p:sp>
          <p:nvSpPr>
            <p:cNvPr id="5" name="Freeform 5"/>
            <p:cNvSpPr/>
            <p:nvPr/>
          </p:nvSpPr>
          <p:spPr>
            <a:xfrm>
              <a:off x="0" y="285311"/>
              <a:ext cx="8966385" cy="943614"/>
            </a:xfrm>
            <a:custGeom>
              <a:avLst/>
              <a:gdLst/>
              <a:ahLst/>
              <a:cxnLst/>
              <a:rect l="l" t="t" r="r" b="b"/>
              <a:pathLst>
                <a:path w="8966385" h="943614">
                  <a:moveTo>
                    <a:pt x="0" y="0"/>
                  </a:moveTo>
                  <a:lnTo>
                    <a:pt x="8966385" y="0"/>
                  </a:lnTo>
                  <a:lnTo>
                    <a:pt x="8966385" y="943614"/>
                  </a:lnTo>
                  <a:lnTo>
                    <a:pt x="0" y="9436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294352" r="-1583" b="-279451"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6" name="Freeform 6"/>
            <p:cNvSpPr/>
            <p:nvPr/>
          </p:nvSpPr>
          <p:spPr>
            <a:xfrm>
              <a:off x="8966385" y="285311"/>
              <a:ext cx="8966385" cy="943614"/>
            </a:xfrm>
            <a:custGeom>
              <a:avLst/>
              <a:gdLst/>
              <a:ahLst/>
              <a:cxnLst/>
              <a:rect l="l" t="t" r="r" b="b"/>
              <a:pathLst>
                <a:path w="8966385" h="943614">
                  <a:moveTo>
                    <a:pt x="0" y="0"/>
                  </a:moveTo>
                  <a:lnTo>
                    <a:pt x="8966384" y="0"/>
                  </a:lnTo>
                  <a:lnTo>
                    <a:pt x="8966384" y="943614"/>
                  </a:lnTo>
                  <a:lnTo>
                    <a:pt x="0" y="9436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294352" r="-1583" b="-279451"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404833" y="285311"/>
              <a:ext cx="8019723" cy="933019"/>
            </a:xfrm>
            <a:custGeom>
              <a:avLst/>
              <a:gdLst/>
              <a:ahLst/>
              <a:cxnLst/>
              <a:rect l="l" t="t" r="r" b="b"/>
              <a:pathLst>
                <a:path w="8019723" h="933019">
                  <a:moveTo>
                    <a:pt x="0" y="0"/>
                  </a:moveTo>
                  <a:lnTo>
                    <a:pt x="8019723" y="0"/>
                  </a:lnTo>
                  <a:lnTo>
                    <a:pt x="8019723" y="933019"/>
                  </a:lnTo>
                  <a:lnTo>
                    <a:pt x="0" y="9330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297695" r="-13574" b="-283760"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Freeform 8"/>
            <p:cNvSpPr/>
            <p:nvPr/>
          </p:nvSpPr>
          <p:spPr>
            <a:xfrm rot="-1893799">
              <a:off x="20126774" y="237433"/>
              <a:ext cx="1200953" cy="1039370"/>
            </a:xfrm>
            <a:custGeom>
              <a:avLst/>
              <a:gdLst/>
              <a:ahLst/>
              <a:cxnLst/>
              <a:rect l="l" t="t" r="r" b="b"/>
              <a:pathLst>
                <a:path w="1200953" h="1039370">
                  <a:moveTo>
                    <a:pt x="0" y="0"/>
                  </a:moveTo>
                  <a:lnTo>
                    <a:pt x="1200953" y="0"/>
                  </a:lnTo>
                  <a:lnTo>
                    <a:pt x="1200953" y="1039370"/>
                  </a:lnTo>
                  <a:lnTo>
                    <a:pt x="0" y="1039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9" name="Freeform 9"/>
          <p:cNvSpPr/>
          <p:nvPr/>
        </p:nvSpPr>
        <p:spPr>
          <a:xfrm>
            <a:off x="2259530" y="4840249"/>
            <a:ext cx="1064674" cy="1542148"/>
          </a:xfrm>
          <a:custGeom>
            <a:avLst/>
            <a:gdLst/>
            <a:ahLst/>
            <a:cxnLst/>
            <a:rect l="l" t="t" r="r" b="b"/>
            <a:pathLst>
              <a:path w="1064674" h="1542148">
                <a:moveTo>
                  <a:pt x="0" y="0"/>
                </a:moveTo>
                <a:lnTo>
                  <a:pt x="1064673" y="0"/>
                </a:lnTo>
                <a:lnTo>
                  <a:pt x="1064673" y="1542148"/>
                </a:lnTo>
                <a:lnTo>
                  <a:pt x="0" y="15421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390410" b="-136341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0" name="Freeform 10"/>
          <p:cNvSpPr/>
          <p:nvPr/>
        </p:nvSpPr>
        <p:spPr>
          <a:xfrm flipV="1">
            <a:off x="4847869" y="6568014"/>
            <a:ext cx="1064674" cy="1542148"/>
          </a:xfrm>
          <a:custGeom>
            <a:avLst/>
            <a:gdLst/>
            <a:ahLst/>
            <a:cxnLst/>
            <a:rect l="l" t="t" r="r" b="b"/>
            <a:pathLst>
              <a:path w="1064674" h="1542148">
                <a:moveTo>
                  <a:pt x="0" y="1542147"/>
                </a:moveTo>
                <a:lnTo>
                  <a:pt x="1064673" y="1542147"/>
                </a:lnTo>
                <a:lnTo>
                  <a:pt x="1064673" y="0"/>
                </a:lnTo>
                <a:lnTo>
                  <a:pt x="0" y="0"/>
                </a:lnTo>
                <a:lnTo>
                  <a:pt x="0" y="154214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390410" b="-136341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1" name="Freeform 11"/>
          <p:cNvSpPr/>
          <p:nvPr/>
        </p:nvSpPr>
        <p:spPr>
          <a:xfrm>
            <a:off x="7241203" y="4840249"/>
            <a:ext cx="1064674" cy="1542148"/>
          </a:xfrm>
          <a:custGeom>
            <a:avLst/>
            <a:gdLst/>
            <a:ahLst/>
            <a:cxnLst/>
            <a:rect l="l" t="t" r="r" b="b"/>
            <a:pathLst>
              <a:path w="1064674" h="1542148">
                <a:moveTo>
                  <a:pt x="0" y="0"/>
                </a:moveTo>
                <a:lnTo>
                  <a:pt x="1064673" y="0"/>
                </a:lnTo>
                <a:lnTo>
                  <a:pt x="1064673" y="1542148"/>
                </a:lnTo>
                <a:lnTo>
                  <a:pt x="0" y="15421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390410" b="-136341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2" name="Freeform 12"/>
          <p:cNvSpPr/>
          <p:nvPr/>
        </p:nvSpPr>
        <p:spPr>
          <a:xfrm flipV="1">
            <a:off x="9876799" y="6568014"/>
            <a:ext cx="1064674" cy="1542148"/>
          </a:xfrm>
          <a:custGeom>
            <a:avLst/>
            <a:gdLst/>
            <a:ahLst/>
            <a:cxnLst/>
            <a:rect l="l" t="t" r="r" b="b"/>
            <a:pathLst>
              <a:path w="1064674" h="1542148">
                <a:moveTo>
                  <a:pt x="0" y="1542147"/>
                </a:moveTo>
                <a:lnTo>
                  <a:pt x="1064674" y="1542147"/>
                </a:lnTo>
                <a:lnTo>
                  <a:pt x="1064674" y="0"/>
                </a:lnTo>
                <a:lnTo>
                  <a:pt x="0" y="0"/>
                </a:lnTo>
                <a:lnTo>
                  <a:pt x="0" y="154214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390410" b="-136341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3" name="Freeform 13"/>
          <p:cNvSpPr/>
          <p:nvPr/>
        </p:nvSpPr>
        <p:spPr>
          <a:xfrm>
            <a:off x="12426670" y="4840249"/>
            <a:ext cx="1064674" cy="1542148"/>
          </a:xfrm>
          <a:custGeom>
            <a:avLst/>
            <a:gdLst/>
            <a:ahLst/>
            <a:cxnLst/>
            <a:rect l="l" t="t" r="r" b="b"/>
            <a:pathLst>
              <a:path w="1064674" h="1542148">
                <a:moveTo>
                  <a:pt x="0" y="0"/>
                </a:moveTo>
                <a:lnTo>
                  <a:pt x="1064674" y="0"/>
                </a:lnTo>
                <a:lnTo>
                  <a:pt x="1064674" y="1542148"/>
                </a:lnTo>
                <a:lnTo>
                  <a:pt x="0" y="15421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390410" b="-136341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4" name="TextBox 14"/>
          <p:cNvSpPr txBox="1"/>
          <p:nvPr/>
        </p:nvSpPr>
        <p:spPr>
          <a:xfrm>
            <a:off x="1184515" y="2527004"/>
            <a:ext cx="3119453" cy="216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1993 -  Royal Life Launches Keep Watch in response to high toddler drowning rates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593591" y="8364612"/>
            <a:ext cx="3573230" cy="172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1993-1999 - Advocacy drives stronger pool fencing legislation across Australia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805002" y="2631779"/>
            <a:ext cx="3937075" cy="172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2000's - Expansion of Keep Watch beyond pools to include bathtubs, dams, beaches and other hazards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859264" y="8364612"/>
            <a:ext cx="5099743" cy="172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2010's - Development of multimedia campaigns, partnerships with childcare, health, and community organisations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638168" y="2932074"/>
            <a:ext cx="4982728" cy="172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2020's - National Program promoting 4 key actions, saving lives through education, advocacy and layered protection strategies</a:t>
            </a: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F471BDDF-D14A-8CE2-F05F-468FE0DB965E}"/>
              </a:ext>
            </a:extLst>
          </p:cNvPr>
          <p:cNvSpPr txBox="1"/>
          <p:nvPr/>
        </p:nvSpPr>
        <p:spPr>
          <a:xfrm>
            <a:off x="371622" y="365125"/>
            <a:ext cx="12125178" cy="1195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799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FDFEFE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Keep Watch Program History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12097114" y="249233"/>
            <a:ext cx="5781046" cy="1558934"/>
          </a:xfrm>
          <a:custGeom>
            <a:avLst/>
            <a:gdLst/>
            <a:ahLst/>
            <a:cxnLst/>
            <a:rect l="l" t="t" r="r" b="b"/>
            <a:pathLst>
              <a:path w="5781046" h="1558934">
                <a:moveTo>
                  <a:pt x="0" y="0"/>
                </a:moveTo>
                <a:lnTo>
                  <a:pt x="5781045" y="0"/>
                </a:lnTo>
                <a:lnTo>
                  <a:pt x="5781045" y="1558934"/>
                </a:lnTo>
                <a:lnTo>
                  <a:pt x="0" y="1558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TextBox 4"/>
          <p:cNvSpPr txBox="1"/>
          <p:nvPr/>
        </p:nvSpPr>
        <p:spPr>
          <a:xfrm>
            <a:off x="185128" y="365125"/>
            <a:ext cx="11911986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b="1" dirty="0">
                <a:solidFill>
                  <a:srgbClr val="FDFEFE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Keep Watch - what’s involved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1379" y="3249060"/>
            <a:ext cx="17116781" cy="6169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Being a Keep Watch Partner venue involves not only having the signage in place, but also educating parents and carers of the dangers and need of supervising their children.</a:t>
            </a:r>
          </a:p>
          <a:p>
            <a:pPr algn="ctr">
              <a:lnSpc>
                <a:spcPts val="7000"/>
              </a:lnSpc>
            </a:pPr>
            <a:endParaRPr lang="en-US" sz="5000" b="1">
              <a:solidFill>
                <a:srgbClr val="004B76"/>
              </a:solidFill>
              <a:latin typeface="VAG Rounded Next Bold"/>
              <a:ea typeface="VAG Rounded Next Bold"/>
              <a:cs typeface="VAG Rounded Next Bold"/>
              <a:sym typeface="VAG Rounded Next Bold"/>
            </a:endParaRP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It involves ensuring staff are properly trained and prepared to provide the appropriate education to all relevant persons and enforcing the program at all times.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56007" y="2394853"/>
            <a:ext cx="8831993" cy="8374353"/>
          </a:xfrm>
          <a:custGeom>
            <a:avLst/>
            <a:gdLst/>
            <a:ahLst/>
            <a:cxnLst/>
            <a:rect l="l" t="t" r="r" b="b"/>
            <a:pathLst>
              <a:path w="8831993" h="8374353">
                <a:moveTo>
                  <a:pt x="0" y="0"/>
                </a:moveTo>
                <a:lnTo>
                  <a:pt x="8831993" y="0"/>
                </a:lnTo>
                <a:lnTo>
                  <a:pt x="8831993" y="8374354"/>
                </a:lnTo>
                <a:lnTo>
                  <a:pt x="0" y="83743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827" t="-1247" r="-22722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Freeform 4"/>
          <p:cNvSpPr/>
          <p:nvPr/>
        </p:nvSpPr>
        <p:spPr>
          <a:xfrm>
            <a:off x="12097114" y="249233"/>
            <a:ext cx="5781046" cy="1558934"/>
          </a:xfrm>
          <a:custGeom>
            <a:avLst/>
            <a:gdLst/>
            <a:ahLst/>
            <a:cxnLst/>
            <a:rect l="l" t="t" r="r" b="b"/>
            <a:pathLst>
              <a:path w="5781046" h="1558934">
                <a:moveTo>
                  <a:pt x="0" y="0"/>
                </a:moveTo>
                <a:lnTo>
                  <a:pt x="5781045" y="0"/>
                </a:lnTo>
                <a:lnTo>
                  <a:pt x="5781045" y="1558934"/>
                </a:lnTo>
                <a:lnTo>
                  <a:pt x="0" y="15589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TextBox 5"/>
          <p:cNvSpPr txBox="1"/>
          <p:nvPr/>
        </p:nvSpPr>
        <p:spPr>
          <a:xfrm>
            <a:off x="482207" y="3270898"/>
            <a:ext cx="8319355" cy="557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Parents/carers are responsible for the supervision and care of all children within their care.</a:t>
            </a:r>
          </a:p>
          <a:p>
            <a:pPr algn="ctr">
              <a:lnSpc>
                <a:spcPts val="6299"/>
              </a:lnSpc>
            </a:pPr>
            <a:endParaRPr lang="en-US" sz="4500" b="1">
              <a:solidFill>
                <a:srgbClr val="004B76"/>
              </a:solidFill>
              <a:latin typeface="VAG Rounded Next Bold"/>
              <a:ea typeface="VAG Rounded Next Bold"/>
              <a:cs typeface="VAG Rounded Next Bold"/>
              <a:sym typeface="VAG Rounded Next Bold"/>
            </a:endParaRPr>
          </a:p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Lifeguards and other aquatic staff assist in ensuring the venue is a safe place for all persons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6B929C21-CE6C-CAD3-F625-C6B4F697D208}"/>
              </a:ext>
            </a:extLst>
          </p:cNvPr>
          <p:cNvSpPr txBox="1"/>
          <p:nvPr/>
        </p:nvSpPr>
        <p:spPr>
          <a:xfrm>
            <a:off x="185128" y="365125"/>
            <a:ext cx="11911986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  <a:spcBef>
                <a:spcPct val="0"/>
              </a:spcBef>
            </a:pPr>
            <a:r>
              <a:rPr lang="en-US" sz="6999" b="1" dirty="0">
                <a:solidFill>
                  <a:srgbClr val="FDFEFE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Responsibilities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12097114" y="249233"/>
            <a:ext cx="5781046" cy="1558934"/>
          </a:xfrm>
          <a:custGeom>
            <a:avLst/>
            <a:gdLst/>
            <a:ahLst/>
            <a:cxnLst/>
            <a:rect l="l" t="t" r="r" b="b"/>
            <a:pathLst>
              <a:path w="5781046" h="1558934">
                <a:moveTo>
                  <a:pt x="0" y="0"/>
                </a:moveTo>
                <a:lnTo>
                  <a:pt x="5781045" y="0"/>
                </a:lnTo>
                <a:lnTo>
                  <a:pt x="5781045" y="1558934"/>
                </a:lnTo>
                <a:lnTo>
                  <a:pt x="0" y="15589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TextBox 5"/>
          <p:cNvSpPr txBox="1"/>
          <p:nvPr/>
        </p:nvSpPr>
        <p:spPr>
          <a:xfrm>
            <a:off x="484093" y="2752642"/>
            <a:ext cx="17319815" cy="1837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0"/>
              </a:lnSpc>
              <a:spcBef>
                <a:spcPct val="0"/>
              </a:spcBef>
            </a:pPr>
            <a:r>
              <a:rPr lang="en-US" sz="53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The Keep Watch Program identifies 4 key elements of parental Supervision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3265" y="4832495"/>
            <a:ext cx="6908736" cy="490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799"/>
              </a:lnSpc>
            </a:pPr>
            <a:r>
              <a:rPr lang="en-US" sz="6999" b="1">
                <a:solidFill>
                  <a:srgbClr val="CEEBF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Be Prepared</a:t>
            </a:r>
          </a:p>
          <a:p>
            <a:pPr algn="just">
              <a:lnSpc>
                <a:spcPts val="9799"/>
              </a:lnSpc>
            </a:pPr>
            <a:r>
              <a:rPr lang="en-US" sz="6999" b="1">
                <a:solidFill>
                  <a:srgbClr val="A8E25F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Be Close</a:t>
            </a:r>
          </a:p>
          <a:p>
            <a:pPr algn="just">
              <a:lnSpc>
                <a:spcPts val="9799"/>
              </a:lnSpc>
            </a:pPr>
            <a:r>
              <a:rPr lang="en-US" sz="6999" b="1">
                <a:solidFill>
                  <a:srgbClr val="F4C91E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All your Attention</a:t>
            </a:r>
          </a:p>
          <a:p>
            <a:pPr algn="just">
              <a:lnSpc>
                <a:spcPts val="9799"/>
              </a:lnSpc>
              <a:spcBef>
                <a:spcPct val="0"/>
              </a:spcBef>
            </a:pPr>
            <a:r>
              <a:rPr lang="en-US" sz="6999" b="1">
                <a:solidFill>
                  <a:srgbClr val="FF3131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All of the Time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07601" y="5078423"/>
            <a:ext cx="11303974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Parents/carers should ensure they are fully prepared to enter the water and have all items they need at hand.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94495" y="6553159"/>
            <a:ext cx="9299011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Always stay within arms reach of your child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57255" y="7746109"/>
            <a:ext cx="9654321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Focus all of your attention on your child - no distractions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16829" y="8518670"/>
            <a:ext cx="11161331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Never leave children alone in the water if U/5years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Do not leave them in the care of an older child or lifeguard whilst at the pool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8AEDFF47-0360-FC32-B1A5-648B2E08EA49}"/>
              </a:ext>
            </a:extLst>
          </p:cNvPr>
          <p:cNvSpPr txBox="1"/>
          <p:nvPr/>
        </p:nvSpPr>
        <p:spPr>
          <a:xfrm>
            <a:off x="432414" y="365125"/>
            <a:ext cx="11911986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  <a:spcBef>
                <a:spcPct val="0"/>
              </a:spcBef>
            </a:pPr>
            <a:r>
              <a:rPr lang="en-US" sz="6999" b="1" dirty="0">
                <a:solidFill>
                  <a:srgbClr val="FDFEFE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Parental Supervision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12097114" y="249233"/>
            <a:ext cx="5781046" cy="1558934"/>
          </a:xfrm>
          <a:custGeom>
            <a:avLst/>
            <a:gdLst/>
            <a:ahLst/>
            <a:cxnLst/>
            <a:rect l="l" t="t" r="r" b="b"/>
            <a:pathLst>
              <a:path w="5781046" h="1558934">
                <a:moveTo>
                  <a:pt x="0" y="0"/>
                </a:moveTo>
                <a:lnTo>
                  <a:pt x="5781045" y="0"/>
                </a:lnTo>
                <a:lnTo>
                  <a:pt x="5781045" y="1558934"/>
                </a:lnTo>
                <a:lnTo>
                  <a:pt x="0" y="1558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Freeform 4"/>
          <p:cNvSpPr/>
          <p:nvPr/>
        </p:nvSpPr>
        <p:spPr>
          <a:xfrm>
            <a:off x="7330573" y="6897127"/>
            <a:ext cx="3084641" cy="3084641"/>
          </a:xfrm>
          <a:custGeom>
            <a:avLst/>
            <a:gdLst/>
            <a:ahLst/>
            <a:cxnLst/>
            <a:rect l="l" t="t" r="r" b="b"/>
            <a:pathLst>
              <a:path w="3084641" h="3084641">
                <a:moveTo>
                  <a:pt x="0" y="0"/>
                </a:moveTo>
                <a:lnTo>
                  <a:pt x="3084642" y="0"/>
                </a:lnTo>
                <a:lnTo>
                  <a:pt x="3084642" y="3084641"/>
                </a:lnTo>
                <a:lnTo>
                  <a:pt x="0" y="30846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555" t="-9191" r="-9922" b="-9559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5" name="Group 5"/>
          <p:cNvGrpSpPr/>
          <p:nvPr/>
        </p:nvGrpSpPr>
        <p:grpSpPr>
          <a:xfrm>
            <a:off x="1004820" y="6103310"/>
            <a:ext cx="3878458" cy="3878458"/>
            <a:chOff x="0" y="0"/>
            <a:chExt cx="5171278" cy="5171278"/>
          </a:xfrm>
        </p:grpSpPr>
        <p:sp>
          <p:nvSpPr>
            <p:cNvPr id="6" name="Freeform 6"/>
            <p:cNvSpPr/>
            <p:nvPr/>
          </p:nvSpPr>
          <p:spPr>
            <a:xfrm>
              <a:off x="31840" y="57985"/>
              <a:ext cx="5019955" cy="5055307"/>
            </a:xfrm>
            <a:custGeom>
              <a:avLst/>
              <a:gdLst/>
              <a:ahLst/>
              <a:cxnLst/>
              <a:rect l="l" t="t" r="r" b="b"/>
              <a:pathLst>
                <a:path w="5019955" h="5055307">
                  <a:moveTo>
                    <a:pt x="0" y="0"/>
                  </a:moveTo>
                  <a:lnTo>
                    <a:pt x="5019955" y="0"/>
                  </a:lnTo>
                  <a:lnTo>
                    <a:pt x="5019955" y="5055307"/>
                  </a:lnTo>
                  <a:lnTo>
                    <a:pt x="0" y="5055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6506" t="-7064" r="-10836" b="-6180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5171278" cy="5171278"/>
            </a:xfrm>
            <a:custGeom>
              <a:avLst/>
              <a:gdLst/>
              <a:ahLst/>
              <a:cxnLst/>
              <a:rect l="l" t="t" r="r" b="b"/>
              <a:pathLst>
                <a:path w="5171278" h="5171278">
                  <a:moveTo>
                    <a:pt x="0" y="0"/>
                  </a:moveTo>
                  <a:lnTo>
                    <a:pt x="5171278" y="0"/>
                  </a:lnTo>
                  <a:lnTo>
                    <a:pt x="5171278" y="5171278"/>
                  </a:lnTo>
                  <a:lnTo>
                    <a:pt x="0" y="5171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40623" y="365124"/>
            <a:ext cx="8574777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  <a:spcBef>
                <a:spcPct val="0"/>
              </a:spcBef>
            </a:pPr>
            <a:r>
              <a:rPr lang="en-US" sz="6999" b="1" dirty="0">
                <a:solidFill>
                  <a:srgbClr val="FDFEFE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Keep Watch Policy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90444" y="2556070"/>
            <a:ext cx="4907210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6DB8E8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0-5 year olds and Non-Swimmers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370143" y="2556070"/>
            <a:ext cx="5069811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6DB8E8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6-10 year olds and Weak Swimmers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997480" y="2956120"/>
            <a:ext cx="4325877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6DB8E8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11-14 year olds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90444" y="4331638"/>
            <a:ext cx="4907210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Parents / carers must stay within arms reach</a:t>
            </a:r>
          </a:p>
        </p:txBody>
      </p:sp>
      <p:sp>
        <p:nvSpPr>
          <p:cNvPr id="13" name="Freeform 13"/>
          <p:cNvSpPr/>
          <p:nvPr/>
        </p:nvSpPr>
        <p:spPr>
          <a:xfrm>
            <a:off x="7298419" y="6832817"/>
            <a:ext cx="3148950" cy="3148950"/>
          </a:xfrm>
          <a:custGeom>
            <a:avLst/>
            <a:gdLst/>
            <a:ahLst/>
            <a:cxnLst/>
            <a:rect l="l" t="t" r="r" b="b"/>
            <a:pathLst>
              <a:path w="3148950" h="3148950">
                <a:moveTo>
                  <a:pt x="0" y="0"/>
                </a:moveTo>
                <a:lnTo>
                  <a:pt x="3148950" y="0"/>
                </a:lnTo>
                <a:lnTo>
                  <a:pt x="3148950" y="3148951"/>
                </a:lnTo>
                <a:lnTo>
                  <a:pt x="0" y="314895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14" name="Group 14"/>
          <p:cNvGrpSpPr/>
          <p:nvPr/>
        </p:nvGrpSpPr>
        <p:grpSpPr>
          <a:xfrm>
            <a:off x="13017078" y="6040650"/>
            <a:ext cx="3941118" cy="3941118"/>
            <a:chOff x="0" y="0"/>
            <a:chExt cx="5254824" cy="5254824"/>
          </a:xfrm>
        </p:grpSpPr>
        <p:sp>
          <p:nvSpPr>
            <p:cNvPr id="15" name="Freeform 15"/>
            <p:cNvSpPr/>
            <p:nvPr/>
          </p:nvSpPr>
          <p:spPr>
            <a:xfrm>
              <a:off x="123361" y="125319"/>
              <a:ext cx="5008101" cy="5004186"/>
            </a:xfrm>
            <a:custGeom>
              <a:avLst/>
              <a:gdLst/>
              <a:ahLst/>
              <a:cxnLst/>
              <a:rect l="l" t="t" r="r" b="b"/>
              <a:pathLst>
                <a:path w="5008101" h="5004186">
                  <a:moveTo>
                    <a:pt x="0" y="0"/>
                  </a:moveTo>
                  <a:lnTo>
                    <a:pt x="5008101" y="0"/>
                  </a:lnTo>
                  <a:lnTo>
                    <a:pt x="5008101" y="5004186"/>
                  </a:lnTo>
                  <a:lnTo>
                    <a:pt x="0" y="50041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7402" t="-10851" r="-10621" b="-9840"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5254824" cy="5254824"/>
            </a:xfrm>
            <a:custGeom>
              <a:avLst/>
              <a:gdLst/>
              <a:ahLst/>
              <a:cxnLst/>
              <a:rect l="l" t="t" r="r" b="b"/>
              <a:pathLst>
                <a:path w="5254824" h="5254824">
                  <a:moveTo>
                    <a:pt x="0" y="0"/>
                  </a:moveTo>
                  <a:lnTo>
                    <a:pt x="5254824" y="0"/>
                  </a:lnTo>
                  <a:lnTo>
                    <a:pt x="5254824" y="5254824"/>
                  </a:lnTo>
                  <a:lnTo>
                    <a:pt x="0" y="5254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451443" y="4287188"/>
            <a:ext cx="4907210" cy="246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Parents / carers must be close close, be prepared and maintain constant visual contact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706813" y="4166024"/>
            <a:ext cx="4907210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Parents / carers must maintain visual contact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12097114" y="249233"/>
            <a:ext cx="5781046" cy="1558934"/>
          </a:xfrm>
          <a:custGeom>
            <a:avLst/>
            <a:gdLst/>
            <a:ahLst/>
            <a:cxnLst/>
            <a:rect l="l" t="t" r="r" b="b"/>
            <a:pathLst>
              <a:path w="5781046" h="1558934">
                <a:moveTo>
                  <a:pt x="0" y="0"/>
                </a:moveTo>
                <a:lnTo>
                  <a:pt x="5781045" y="0"/>
                </a:lnTo>
                <a:lnTo>
                  <a:pt x="5781045" y="1558934"/>
                </a:lnTo>
                <a:lnTo>
                  <a:pt x="0" y="1558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Freeform 4"/>
          <p:cNvSpPr/>
          <p:nvPr/>
        </p:nvSpPr>
        <p:spPr>
          <a:xfrm>
            <a:off x="4757139" y="9057988"/>
            <a:ext cx="11301259" cy="1229012"/>
          </a:xfrm>
          <a:custGeom>
            <a:avLst/>
            <a:gdLst/>
            <a:ahLst/>
            <a:cxnLst/>
            <a:rect l="l" t="t" r="r" b="b"/>
            <a:pathLst>
              <a:path w="11301259" h="1229012">
                <a:moveTo>
                  <a:pt x="0" y="0"/>
                </a:moveTo>
                <a:lnTo>
                  <a:pt x="11301259" y="0"/>
                </a:lnTo>
                <a:lnTo>
                  <a:pt x="11301259" y="1229012"/>
                </a:lnTo>
                <a:lnTo>
                  <a:pt x="0" y="12290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TextBox 5"/>
          <p:cNvSpPr txBox="1"/>
          <p:nvPr/>
        </p:nvSpPr>
        <p:spPr>
          <a:xfrm>
            <a:off x="0" y="365125"/>
            <a:ext cx="7058367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b="1">
                <a:solidFill>
                  <a:srgbClr val="FDFEFE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Implementation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80663" y="2783491"/>
            <a:ext cx="16230600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6DB8E8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Venues can easily implement the Keep Watch Program through the following steps: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32627" y="5225730"/>
            <a:ext cx="16126673" cy="477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1) Become a Program Partner</a:t>
            </a:r>
          </a:p>
          <a:p>
            <a:pPr algn="l">
              <a:lnSpc>
                <a:spcPts val="6299"/>
              </a:lnSpc>
            </a:pPr>
            <a:r>
              <a:rPr lang="en-US" sz="45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2) Include program principles  in induction and in-service training</a:t>
            </a:r>
          </a:p>
          <a:p>
            <a:pPr algn="l">
              <a:lnSpc>
                <a:spcPts val="6299"/>
              </a:lnSpc>
            </a:pPr>
            <a:r>
              <a:rPr lang="en-US" sz="45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3) Display signage materials in key locations </a:t>
            </a:r>
          </a:p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4) Utilise additional resources to provide ongoing community education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12097114" y="249233"/>
            <a:ext cx="5781046" cy="1558934"/>
          </a:xfrm>
          <a:custGeom>
            <a:avLst/>
            <a:gdLst/>
            <a:ahLst/>
            <a:cxnLst/>
            <a:rect l="l" t="t" r="r" b="b"/>
            <a:pathLst>
              <a:path w="5781046" h="1558934">
                <a:moveTo>
                  <a:pt x="0" y="0"/>
                </a:moveTo>
                <a:lnTo>
                  <a:pt x="5781045" y="0"/>
                </a:lnTo>
                <a:lnTo>
                  <a:pt x="5781045" y="1558934"/>
                </a:lnTo>
                <a:lnTo>
                  <a:pt x="0" y="1558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TextBox 4"/>
          <p:cNvSpPr txBox="1"/>
          <p:nvPr/>
        </p:nvSpPr>
        <p:spPr>
          <a:xfrm>
            <a:off x="0" y="365125"/>
            <a:ext cx="7058367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b="1">
                <a:solidFill>
                  <a:srgbClr val="FDFEFE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Implementation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99330" y="2533354"/>
            <a:ext cx="10189784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6DB8E8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Key signage placements: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99330" y="4037787"/>
            <a:ext cx="14488307" cy="557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1" indent="-485775" algn="l">
              <a:lnSpc>
                <a:spcPts val="6299"/>
              </a:lnSpc>
              <a:buFont typeface="Arial"/>
              <a:buChar char="•"/>
            </a:pPr>
            <a:r>
              <a:rPr lang="en-US" sz="45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Entry to venue (Entry sign)</a:t>
            </a:r>
          </a:p>
          <a:p>
            <a:pPr marL="971550" lvl="1" indent="-485775" algn="l">
              <a:lnSpc>
                <a:spcPts val="6299"/>
              </a:lnSpc>
              <a:buFont typeface="Arial"/>
              <a:buChar char="•"/>
            </a:pPr>
            <a:r>
              <a:rPr lang="en-US" sz="45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Bathroom doors or entry (A4 posters or wall sign)</a:t>
            </a:r>
          </a:p>
          <a:p>
            <a:pPr marL="971550" lvl="1" indent="-485775" algn="l">
              <a:lnSpc>
                <a:spcPts val="6299"/>
              </a:lnSpc>
              <a:buFont typeface="Arial"/>
              <a:buChar char="•"/>
            </a:pPr>
            <a:r>
              <a:rPr lang="en-US" sz="45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Pathways/ concourses near key pool locations i.e., toddler pools, splash pads, shallow end, program pools etc. (concourse signs, banners or bollards)</a:t>
            </a:r>
          </a:p>
          <a:p>
            <a:pPr marL="971550" lvl="1" indent="-485775" algn="l">
              <a:lnSpc>
                <a:spcPts val="6299"/>
              </a:lnSpc>
              <a:buFont typeface="Arial"/>
              <a:buChar char="•"/>
            </a:pPr>
            <a:r>
              <a:rPr lang="en-US" sz="45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Cafe areas, playgrounds, seating areas (bollards, concourse signs, wall signs, banners)</a:t>
            </a:r>
          </a:p>
        </p:txBody>
      </p:sp>
      <p:sp>
        <p:nvSpPr>
          <p:cNvPr id="7" name="Freeform 7"/>
          <p:cNvSpPr/>
          <p:nvPr/>
        </p:nvSpPr>
        <p:spPr>
          <a:xfrm>
            <a:off x="14784944" y="2912838"/>
            <a:ext cx="3244868" cy="7374162"/>
          </a:xfrm>
          <a:custGeom>
            <a:avLst/>
            <a:gdLst/>
            <a:ahLst/>
            <a:cxnLst/>
            <a:rect l="l" t="t" r="r" b="b"/>
            <a:pathLst>
              <a:path w="3244868" h="7374162">
                <a:moveTo>
                  <a:pt x="0" y="0"/>
                </a:moveTo>
                <a:lnTo>
                  <a:pt x="3244868" y="0"/>
                </a:lnTo>
                <a:lnTo>
                  <a:pt x="3244868" y="7374162"/>
                </a:lnTo>
                <a:lnTo>
                  <a:pt x="0" y="73741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807" t="-2273" r="-2647"/>
            </a:stretch>
          </a:blipFill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12097114" y="249233"/>
            <a:ext cx="5781046" cy="1558934"/>
          </a:xfrm>
          <a:custGeom>
            <a:avLst/>
            <a:gdLst/>
            <a:ahLst/>
            <a:cxnLst/>
            <a:rect l="l" t="t" r="r" b="b"/>
            <a:pathLst>
              <a:path w="5781046" h="1558934">
                <a:moveTo>
                  <a:pt x="0" y="0"/>
                </a:moveTo>
                <a:lnTo>
                  <a:pt x="5781045" y="0"/>
                </a:lnTo>
                <a:lnTo>
                  <a:pt x="5781045" y="1558934"/>
                </a:lnTo>
                <a:lnTo>
                  <a:pt x="0" y="1558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TextBox 4"/>
          <p:cNvSpPr txBox="1"/>
          <p:nvPr/>
        </p:nvSpPr>
        <p:spPr>
          <a:xfrm>
            <a:off x="0" y="365125"/>
            <a:ext cx="7058367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b="1">
                <a:solidFill>
                  <a:srgbClr val="FDFEFE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Implementation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99330" y="2533354"/>
            <a:ext cx="10189784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6DB8E8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Key Resources: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26808" y="4012512"/>
            <a:ext cx="14488307" cy="397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1" indent="-485775" algn="l">
              <a:lnSpc>
                <a:spcPts val="6299"/>
              </a:lnSpc>
              <a:buFont typeface="Arial"/>
              <a:buChar char="•"/>
            </a:pPr>
            <a:r>
              <a:rPr lang="en-US" sz="45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Wristbands - handed out to all children U/5years</a:t>
            </a:r>
          </a:p>
          <a:p>
            <a:pPr marL="971550" lvl="1" indent="-485775" algn="l">
              <a:lnSpc>
                <a:spcPts val="6299"/>
              </a:lnSpc>
              <a:buFont typeface="Arial"/>
              <a:buChar char="•"/>
            </a:pPr>
            <a:r>
              <a:rPr lang="en-US" sz="45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Flyers - Handed out upon entry or when providing community education</a:t>
            </a:r>
          </a:p>
          <a:p>
            <a:pPr marL="971550" lvl="1" indent="-485775" algn="l">
              <a:lnSpc>
                <a:spcPts val="6299"/>
              </a:lnSpc>
              <a:buFont typeface="Arial"/>
              <a:buChar char="•"/>
            </a:pPr>
            <a:r>
              <a:rPr lang="en-US" sz="45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Digital media - social media posts, campaigns, regular awareness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12097114" y="249233"/>
            <a:ext cx="5781046" cy="1558934"/>
          </a:xfrm>
          <a:custGeom>
            <a:avLst/>
            <a:gdLst/>
            <a:ahLst/>
            <a:cxnLst/>
            <a:rect l="l" t="t" r="r" b="b"/>
            <a:pathLst>
              <a:path w="5781046" h="1558934">
                <a:moveTo>
                  <a:pt x="0" y="0"/>
                </a:moveTo>
                <a:lnTo>
                  <a:pt x="5781045" y="0"/>
                </a:lnTo>
                <a:lnTo>
                  <a:pt x="5781045" y="1558934"/>
                </a:lnTo>
                <a:lnTo>
                  <a:pt x="0" y="1558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TextBox 4"/>
          <p:cNvSpPr txBox="1"/>
          <p:nvPr/>
        </p:nvSpPr>
        <p:spPr>
          <a:xfrm>
            <a:off x="0" y="365125"/>
            <a:ext cx="10040861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b="1">
                <a:solidFill>
                  <a:srgbClr val="FDFEFE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Implementation by Staff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7752" y="2914807"/>
            <a:ext cx="5204775" cy="92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 b="1">
                <a:solidFill>
                  <a:srgbClr val="A8E25F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Front of House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82754" y="2914807"/>
            <a:ext cx="5204775" cy="92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 b="1">
                <a:solidFill>
                  <a:srgbClr val="6DB8E8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Swim Instructors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825037" y="2914807"/>
            <a:ext cx="5204775" cy="92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 b="1">
                <a:solidFill>
                  <a:srgbClr val="FF3131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Lifeguards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4179638"/>
            <a:ext cx="5901911" cy="532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4B76"/>
                </a:solidFill>
                <a:latin typeface="VAG Rounded Next"/>
                <a:ea typeface="VAG Rounded Next"/>
                <a:cs typeface="VAG Rounded Next"/>
                <a:sym typeface="VAG Rounded Next"/>
              </a:rPr>
              <a:t>First point of contact - mention the keep watch program and provide reminders of supervision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4B76"/>
                </a:solidFill>
                <a:latin typeface="VAG Rounded Next"/>
                <a:ea typeface="VAG Rounded Next"/>
                <a:cs typeface="VAG Rounded Next"/>
                <a:sym typeface="VAG Rounded Next"/>
              </a:rPr>
              <a:t>Hand out wristbands to children under 5 years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4B76"/>
                </a:solidFill>
                <a:latin typeface="VAG Rounded Next"/>
                <a:ea typeface="VAG Rounded Next"/>
                <a:cs typeface="VAG Rounded Next"/>
                <a:sym typeface="VAG Rounded Next"/>
              </a:rPr>
              <a:t>Ensure the display of Keep watch resources and materials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4B76"/>
                </a:solidFill>
                <a:latin typeface="VAG Rounded Next"/>
                <a:ea typeface="VAG Rounded Next"/>
                <a:cs typeface="VAG Rounded Next"/>
                <a:sym typeface="VAG Rounded Next"/>
              </a:rPr>
              <a:t>If people comment that they have not heard of the program, provide them with a flyer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16261" y="4179638"/>
            <a:ext cx="5680853" cy="585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4B76"/>
                </a:solidFill>
                <a:latin typeface="VAG Rounded Next"/>
                <a:ea typeface="VAG Rounded Next"/>
                <a:cs typeface="VAG Rounded Next"/>
                <a:sym typeface="VAG Rounded Next"/>
              </a:rPr>
              <a:t>Parent briefings - remind parents at the start of the term of their supervision responsibilities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4B76"/>
                </a:solidFill>
                <a:latin typeface="VAG Rounded Next"/>
                <a:ea typeface="VAG Rounded Next"/>
                <a:cs typeface="VAG Rounded Next"/>
                <a:sym typeface="VAG Rounded Next"/>
              </a:rPr>
              <a:t>Use lessons to educate the students a bout safe behaviour around water and the need for parental supervision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4B76"/>
                </a:solidFill>
                <a:latin typeface="VAG Rounded Next"/>
                <a:ea typeface="VAG Rounded Next"/>
                <a:cs typeface="VAG Rounded Next"/>
                <a:sym typeface="VAG Rounded Next"/>
              </a:rPr>
              <a:t>Encourage parents to collect children from the water after the lesson and not run off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611464" y="4179638"/>
            <a:ext cx="5676536" cy="585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4B76"/>
                </a:solidFill>
                <a:latin typeface="VAG Rounded Next"/>
                <a:ea typeface="VAG Rounded Next"/>
                <a:cs typeface="VAG Rounded Next"/>
                <a:sym typeface="VAG Rounded Next"/>
              </a:rPr>
              <a:t>Actively observe and identify unsupervised children or distracted parents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4B76"/>
                </a:solidFill>
                <a:latin typeface="VAG Rounded Next"/>
                <a:ea typeface="VAG Rounded Next"/>
                <a:cs typeface="VAG Rounded Next"/>
                <a:sym typeface="VAG Rounded Next"/>
              </a:rPr>
              <a:t>Encourage (respectfully) proper child supervision and provide education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4B76"/>
                </a:solidFill>
                <a:latin typeface="VAG Rounded Next"/>
                <a:ea typeface="VAG Rounded Next"/>
                <a:cs typeface="VAG Rounded Next"/>
                <a:sym typeface="VAG Rounded Next"/>
              </a:rPr>
              <a:t>Engage with patrons to consistently enforce supervision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4B76"/>
                </a:solidFill>
                <a:latin typeface="VAG Rounded Next"/>
                <a:ea typeface="VAG Rounded Next"/>
                <a:cs typeface="VAG Rounded Next"/>
                <a:sym typeface="VAG Rounded Next"/>
              </a:rPr>
              <a:t>Make public reminders over the PA during peak times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247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12097114" y="249233"/>
            <a:ext cx="5781046" cy="1558934"/>
          </a:xfrm>
          <a:custGeom>
            <a:avLst/>
            <a:gdLst/>
            <a:ahLst/>
            <a:cxnLst/>
            <a:rect l="l" t="t" r="r" b="b"/>
            <a:pathLst>
              <a:path w="5781046" h="1558934">
                <a:moveTo>
                  <a:pt x="0" y="0"/>
                </a:moveTo>
                <a:lnTo>
                  <a:pt x="5781045" y="0"/>
                </a:lnTo>
                <a:lnTo>
                  <a:pt x="5781045" y="1558934"/>
                </a:lnTo>
                <a:lnTo>
                  <a:pt x="0" y="1558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4" name="Group 4"/>
          <p:cNvGrpSpPr/>
          <p:nvPr/>
        </p:nvGrpSpPr>
        <p:grpSpPr>
          <a:xfrm>
            <a:off x="0" y="2671445"/>
            <a:ext cx="10363113" cy="1229522"/>
            <a:chOff x="0" y="0"/>
            <a:chExt cx="13817484" cy="163936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817484" cy="1639363"/>
            </a:xfrm>
            <a:custGeom>
              <a:avLst/>
              <a:gdLst/>
              <a:ahLst/>
              <a:cxnLst/>
              <a:rect l="l" t="t" r="r" b="b"/>
              <a:pathLst>
                <a:path w="13817484" h="1639363">
                  <a:moveTo>
                    <a:pt x="0" y="0"/>
                  </a:moveTo>
                  <a:lnTo>
                    <a:pt x="13817484" y="0"/>
                  </a:lnTo>
                  <a:lnTo>
                    <a:pt x="13817484" y="1639363"/>
                  </a:lnTo>
                  <a:lnTo>
                    <a:pt x="0" y="1639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159" t="-46354" r="-8683" b="-88769"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6" name="Freeform 6"/>
            <p:cNvSpPr/>
            <p:nvPr/>
          </p:nvSpPr>
          <p:spPr>
            <a:xfrm>
              <a:off x="3001754" y="710824"/>
              <a:ext cx="2300269" cy="698707"/>
            </a:xfrm>
            <a:custGeom>
              <a:avLst/>
              <a:gdLst/>
              <a:ahLst/>
              <a:cxnLst/>
              <a:rect l="l" t="t" r="r" b="b"/>
              <a:pathLst>
                <a:path w="2300269" h="698707">
                  <a:moveTo>
                    <a:pt x="0" y="0"/>
                  </a:moveTo>
                  <a:lnTo>
                    <a:pt x="2300268" y="0"/>
                  </a:lnTo>
                  <a:lnTo>
                    <a:pt x="2300268" y="698707"/>
                  </a:lnTo>
                  <a:lnTo>
                    <a:pt x="0" y="69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/>
            <p:nvPr/>
          </p:nvSpPr>
          <p:spPr>
            <a:xfrm>
              <a:off x="4824384" y="710824"/>
              <a:ext cx="2300269" cy="698707"/>
            </a:xfrm>
            <a:custGeom>
              <a:avLst/>
              <a:gdLst/>
              <a:ahLst/>
              <a:cxnLst/>
              <a:rect l="l" t="t" r="r" b="b"/>
              <a:pathLst>
                <a:path w="2300269" h="698707">
                  <a:moveTo>
                    <a:pt x="0" y="0"/>
                  </a:moveTo>
                  <a:lnTo>
                    <a:pt x="2300269" y="0"/>
                  </a:lnTo>
                  <a:lnTo>
                    <a:pt x="2300269" y="698707"/>
                  </a:lnTo>
                  <a:lnTo>
                    <a:pt x="0" y="69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Freeform 8"/>
            <p:cNvSpPr/>
            <p:nvPr/>
          </p:nvSpPr>
          <p:spPr>
            <a:xfrm>
              <a:off x="6461192" y="710824"/>
              <a:ext cx="2300269" cy="698707"/>
            </a:xfrm>
            <a:custGeom>
              <a:avLst/>
              <a:gdLst/>
              <a:ahLst/>
              <a:cxnLst/>
              <a:rect l="l" t="t" r="r" b="b"/>
              <a:pathLst>
                <a:path w="2300269" h="698707">
                  <a:moveTo>
                    <a:pt x="0" y="0"/>
                  </a:moveTo>
                  <a:lnTo>
                    <a:pt x="2300268" y="0"/>
                  </a:lnTo>
                  <a:lnTo>
                    <a:pt x="2300268" y="698707"/>
                  </a:lnTo>
                  <a:lnTo>
                    <a:pt x="0" y="69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9" name="Freeform 9"/>
            <p:cNvSpPr/>
            <p:nvPr/>
          </p:nvSpPr>
          <p:spPr>
            <a:xfrm>
              <a:off x="7556898" y="12118"/>
              <a:ext cx="2300269" cy="698707"/>
            </a:xfrm>
            <a:custGeom>
              <a:avLst/>
              <a:gdLst/>
              <a:ahLst/>
              <a:cxnLst/>
              <a:rect l="l" t="t" r="r" b="b"/>
              <a:pathLst>
                <a:path w="2300269" h="698707">
                  <a:moveTo>
                    <a:pt x="0" y="0"/>
                  </a:moveTo>
                  <a:lnTo>
                    <a:pt x="2300268" y="0"/>
                  </a:lnTo>
                  <a:lnTo>
                    <a:pt x="2300268" y="698706"/>
                  </a:lnTo>
                  <a:lnTo>
                    <a:pt x="0" y="698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8006851" y="12118"/>
              <a:ext cx="2300269" cy="698707"/>
            </a:xfrm>
            <a:custGeom>
              <a:avLst/>
              <a:gdLst/>
              <a:ahLst/>
              <a:cxnLst/>
              <a:rect l="l" t="t" r="r" b="b"/>
              <a:pathLst>
                <a:path w="2300269" h="698707">
                  <a:moveTo>
                    <a:pt x="0" y="0"/>
                  </a:moveTo>
                  <a:lnTo>
                    <a:pt x="2300269" y="0"/>
                  </a:lnTo>
                  <a:lnTo>
                    <a:pt x="2300269" y="698706"/>
                  </a:lnTo>
                  <a:lnTo>
                    <a:pt x="0" y="698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420115" y="6505921"/>
            <a:ext cx="13353997" cy="1373868"/>
            <a:chOff x="0" y="0"/>
            <a:chExt cx="17805330" cy="183182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805330" cy="1831824"/>
            </a:xfrm>
            <a:custGeom>
              <a:avLst/>
              <a:gdLst/>
              <a:ahLst/>
              <a:cxnLst/>
              <a:rect l="l" t="t" r="r" b="b"/>
              <a:pathLst>
                <a:path w="17805330" h="1831824">
                  <a:moveTo>
                    <a:pt x="0" y="0"/>
                  </a:moveTo>
                  <a:lnTo>
                    <a:pt x="17805330" y="0"/>
                  </a:lnTo>
                  <a:lnTo>
                    <a:pt x="17805330" y="1831824"/>
                  </a:lnTo>
                  <a:lnTo>
                    <a:pt x="0" y="1831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6905" t="-48391" r="-6570" b="-83236"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8027193" y="654861"/>
              <a:ext cx="2363164" cy="717811"/>
            </a:xfrm>
            <a:custGeom>
              <a:avLst/>
              <a:gdLst/>
              <a:ahLst/>
              <a:cxnLst/>
              <a:rect l="l" t="t" r="r" b="b"/>
              <a:pathLst>
                <a:path w="2363164" h="717811">
                  <a:moveTo>
                    <a:pt x="0" y="0"/>
                  </a:moveTo>
                  <a:lnTo>
                    <a:pt x="2363163" y="0"/>
                  </a:lnTo>
                  <a:lnTo>
                    <a:pt x="2363163" y="717811"/>
                  </a:lnTo>
                  <a:lnTo>
                    <a:pt x="0" y="717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5705967" y="654861"/>
              <a:ext cx="2363164" cy="717811"/>
            </a:xfrm>
            <a:custGeom>
              <a:avLst/>
              <a:gdLst/>
              <a:ahLst/>
              <a:cxnLst/>
              <a:rect l="l" t="t" r="r" b="b"/>
              <a:pathLst>
                <a:path w="2363164" h="717811">
                  <a:moveTo>
                    <a:pt x="0" y="0"/>
                  </a:moveTo>
                  <a:lnTo>
                    <a:pt x="2363164" y="0"/>
                  </a:lnTo>
                  <a:lnTo>
                    <a:pt x="2363164" y="717811"/>
                  </a:lnTo>
                  <a:lnTo>
                    <a:pt x="0" y="717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5" name="Freeform 15"/>
          <p:cNvSpPr/>
          <p:nvPr/>
        </p:nvSpPr>
        <p:spPr>
          <a:xfrm>
            <a:off x="0" y="4151475"/>
            <a:ext cx="23738721" cy="949549"/>
          </a:xfrm>
          <a:custGeom>
            <a:avLst/>
            <a:gdLst/>
            <a:ahLst/>
            <a:cxnLst/>
            <a:rect l="l" t="t" r="r" b="b"/>
            <a:pathLst>
              <a:path w="23738721" h="949549">
                <a:moveTo>
                  <a:pt x="0" y="0"/>
                </a:moveTo>
                <a:lnTo>
                  <a:pt x="23738721" y="0"/>
                </a:lnTo>
                <a:lnTo>
                  <a:pt x="23738721" y="949548"/>
                </a:lnTo>
                <a:lnTo>
                  <a:pt x="0" y="9495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16" name="Group 16"/>
          <p:cNvGrpSpPr/>
          <p:nvPr/>
        </p:nvGrpSpPr>
        <p:grpSpPr>
          <a:xfrm>
            <a:off x="371622" y="7879789"/>
            <a:ext cx="8194366" cy="2019092"/>
            <a:chOff x="0" y="0"/>
            <a:chExt cx="10925822" cy="269212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925822" cy="2692123"/>
            </a:xfrm>
            <a:custGeom>
              <a:avLst/>
              <a:gdLst/>
              <a:ahLst/>
              <a:cxnLst/>
              <a:rect l="l" t="t" r="r" b="b"/>
              <a:pathLst>
                <a:path w="10925822" h="2692123">
                  <a:moveTo>
                    <a:pt x="0" y="0"/>
                  </a:moveTo>
                  <a:lnTo>
                    <a:pt x="10925822" y="0"/>
                  </a:lnTo>
                  <a:lnTo>
                    <a:pt x="10925822" y="2692123"/>
                  </a:lnTo>
                  <a:lnTo>
                    <a:pt x="0" y="2692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2826657" y="1422123"/>
              <a:ext cx="2146917" cy="652126"/>
            </a:xfrm>
            <a:custGeom>
              <a:avLst/>
              <a:gdLst/>
              <a:ahLst/>
              <a:cxnLst/>
              <a:rect l="l" t="t" r="r" b="b"/>
              <a:pathLst>
                <a:path w="2146917" h="652126">
                  <a:moveTo>
                    <a:pt x="0" y="0"/>
                  </a:moveTo>
                  <a:lnTo>
                    <a:pt x="2146917" y="0"/>
                  </a:lnTo>
                  <a:lnTo>
                    <a:pt x="2146917" y="652126"/>
                  </a:lnTo>
                  <a:lnTo>
                    <a:pt x="0" y="652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169146" y="4872410"/>
            <a:ext cx="12780417" cy="1773283"/>
            <a:chOff x="0" y="0"/>
            <a:chExt cx="17040555" cy="236437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7040555" cy="2364377"/>
            </a:xfrm>
            <a:custGeom>
              <a:avLst/>
              <a:gdLst/>
              <a:ahLst/>
              <a:cxnLst/>
              <a:rect l="l" t="t" r="r" b="b"/>
              <a:pathLst>
                <a:path w="17040555" h="2364377">
                  <a:moveTo>
                    <a:pt x="0" y="0"/>
                  </a:moveTo>
                  <a:lnTo>
                    <a:pt x="17040555" y="0"/>
                  </a:lnTo>
                  <a:lnTo>
                    <a:pt x="17040555" y="2364377"/>
                  </a:lnTo>
                  <a:lnTo>
                    <a:pt x="0" y="23643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2489849" y="897075"/>
              <a:ext cx="1877290" cy="570227"/>
            </a:xfrm>
            <a:custGeom>
              <a:avLst/>
              <a:gdLst/>
              <a:ahLst/>
              <a:cxnLst/>
              <a:rect l="l" t="t" r="r" b="b"/>
              <a:pathLst>
                <a:path w="1877290" h="570227">
                  <a:moveTo>
                    <a:pt x="0" y="0"/>
                  </a:moveTo>
                  <a:lnTo>
                    <a:pt x="1877290" y="0"/>
                  </a:lnTo>
                  <a:lnTo>
                    <a:pt x="1877290" y="570227"/>
                  </a:lnTo>
                  <a:lnTo>
                    <a:pt x="0" y="570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918186" y="897075"/>
              <a:ext cx="1877290" cy="570227"/>
            </a:xfrm>
            <a:custGeom>
              <a:avLst/>
              <a:gdLst/>
              <a:ahLst/>
              <a:cxnLst/>
              <a:rect l="l" t="t" r="r" b="b"/>
              <a:pathLst>
                <a:path w="1877290" h="570227">
                  <a:moveTo>
                    <a:pt x="0" y="0"/>
                  </a:moveTo>
                  <a:lnTo>
                    <a:pt x="1877290" y="0"/>
                  </a:lnTo>
                  <a:lnTo>
                    <a:pt x="1877290" y="570227"/>
                  </a:lnTo>
                  <a:lnTo>
                    <a:pt x="0" y="570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371622" y="382673"/>
            <a:ext cx="10850041" cy="1195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799"/>
              </a:lnSpc>
              <a:spcBef>
                <a:spcPct val="0"/>
              </a:spcBef>
            </a:pPr>
            <a:r>
              <a:rPr lang="en-US" sz="6999" b="1" dirty="0">
                <a:solidFill>
                  <a:srgbClr val="FDFEFE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Drowning at public pools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7862192" y="8453085"/>
            <a:ext cx="11301259" cy="1610429"/>
            <a:chOff x="0" y="0"/>
            <a:chExt cx="15068345" cy="214723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5068345" cy="2147239"/>
            </a:xfrm>
            <a:custGeom>
              <a:avLst/>
              <a:gdLst/>
              <a:ahLst/>
              <a:cxnLst/>
              <a:rect l="l" t="t" r="r" b="b"/>
              <a:pathLst>
                <a:path w="15068345" h="2147239">
                  <a:moveTo>
                    <a:pt x="0" y="0"/>
                  </a:moveTo>
                  <a:lnTo>
                    <a:pt x="15068345" y="0"/>
                  </a:lnTo>
                  <a:lnTo>
                    <a:pt x="15068345" y="2147239"/>
                  </a:lnTo>
                  <a:lnTo>
                    <a:pt x="0" y="2147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9179248" y="139700"/>
              <a:ext cx="2146917" cy="652126"/>
            </a:xfrm>
            <a:custGeom>
              <a:avLst/>
              <a:gdLst/>
              <a:ahLst/>
              <a:cxnLst/>
              <a:rect l="l" t="t" r="r" b="b"/>
              <a:pathLst>
                <a:path w="2146917" h="652126">
                  <a:moveTo>
                    <a:pt x="0" y="0"/>
                  </a:moveTo>
                  <a:lnTo>
                    <a:pt x="2146917" y="0"/>
                  </a:lnTo>
                  <a:lnTo>
                    <a:pt x="2146917" y="652126"/>
                  </a:lnTo>
                  <a:lnTo>
                    <a:pt x="0" y="652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10803228" y="139700"/>
              <a:ext cx="2146917" cy="652126"/>
            </a:xfrm>
            <a:custGeom>
              <a:avLst/>
              <a:gdLst/>
              <a:ahLst/>
              <a:cxnLst/>
              <a:rect l="l" t="t" r="r" b="b"/>
              <a:pathLst>
                <a:path w="2146917" h="652126">
                  <a:moveTo>
                    <a:pt x="0" y="0"/>
                  </a:moveTo>
                  <a:lnTo>
                    <a:pt x="2146918" y="0"/>
                  </a:lnTo>
                  <a:lnTo>
                    <a:pt x="2146918" y="652126"/>
                  </a:lnTo>
                  <a:lnTo>
                    <a:pt x="0" y="652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93462" y="2521114"/>
            <a:ext cx="5971466" cy="7765886"/>
          </a:xfrm>
          <a:custGeom>
            <a:avLst/>
            <a:gdLst/>
            <a:ahLst/>
            <a:cxnLst/>
            <a:rect l="l" t="t" r="r" b="b"/>
            <a:pathLst>
              <a:path w="5971466" h="7765886">
                <a:moveTo>
                  <a:pt x="0" y="0"/>
                </a:moveTo>
                <a:lnTo>
                  <a:pt x="5971466" y="0"/>
                </a:lnTo>
                <a:lnTo>
                  <a:pt x="5971466" y="7765886"/>
                </a:lnTo>
                <a:lnTo>
                  <a:pt x="0" y="77658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887" r="-48935" b="-643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 rot="-5400000" flipV="1">
            <a:off x="8055985" y="3871454"/>
            <a:ext cx="9114924" cy="4988349"/>
          </a:xfrm>
          <a:custGeom>
            <a:avLst/>
            <a:gdLst/>
            <a:ahLst/>
            <a:cxnLst/>
            <a:rect l="l" t="t" r="r" b="b"/>
            <a:pathLst>
              <a:path w="9114924" h="4988349">
                <a:moveTo>
                  <a:pt x="0" y="4988350"/>
                </a:moveTo>
                <a:lnTo>
                  <a:pt x="9114924" y="4988350"/>
                </a:lnTo>
                <a:lnTo>
                  <a:pt x="9114924" y="0"/>
                </a:lnTo>
                <a:lnTo>
                  <a:pt x="0" y="0"/>
                </a:lnTo>
                <a:lnTo>
                  <a:pt x="0" y="498835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5"/>
          <p:cNvSpPr/>
          <p:nvPr/>
        </p:nvSpPr>
        <p:spPr>
          <a:xfrm>
            <a:off x="12097114" y="249233"/>
            <a:ext cx="5781046" cy="1558934"/>
          </a:xfrm>
          <a:custGeom>
            <a:avLst/>
            <a:gdLst/>
            <a:ahLst/>
            <a:cxnLst/>
            <a:rect l="l" t="t" r="r" b="b"/>
            <a:pathLst>
              <a:path w="5781046" h="1558934">
                <a:moveTo>
                  <a:pt x="0" y="0"/>
                </a:moveTo>
                <a:lnTo>
                  <a:pt x="5781045" y="0"/>
                </a:lnTo>
                <a:lnTo>
                  <a:pt x="5781045" y="1558934"/>
                </a:lnTo>
                <a:lnTo>
                  <a:pt x="0" y="15589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TextBox 6"/>
          <p:cNvSpPr txBox="1"/>
          <p:nvPr/>
        </p:nvSpPr>
        <p:spPr>
          <a:xfrm>
            <a:off x="0" y="365125"/>
            <a:ext cx="7058367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b="1">
                <a:solidFill>
                  <a:srgbClr val="FDFEFE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Implementation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222001"/>
            <a:ext cx="9289000" cy="243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b="1">
                <a:solidFill>
                  <a:srgbClr val="6DB8E8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Community Education opportunities: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3489" y="4810748"/>
            <a:ext cx="12390451" cy="490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Host a water safety workshop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LTS water safety week - child supervision session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Have a chat with every parent / carer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Regular PA announcements throughout the day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Share campaigns on venue social platforms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Visit schools / child care centres to deliver water safety sessions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12097114" y="249233"/>
            <a:ext cx="5781046" cy="1558934"/>
          </a:xfrm>
          <a:custGeom>
            <a:avLst/>
            <a:gdLst/>
            <a:ahLst/>
            <a:cxnLst/>
            <a:rect l="l" t="t" r="r" b="b"/>
            <a:pathLst>
              <a:path w="5781046" h="1558934">
                <a:moveTo>
                  <a:pt x="0" y="0"/>
                </a:moveTo>
                <a:lnTo>
                  <a:pt x="5781045" y="0"/>
                </a:lnTo>
                <a:lnTo>
                  <a:pt x="5781045" y="1558934"/>
                </a:lnTo>
                <a:lnTo>
                  <a:pt x="0" y="1558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Freeform 4"/>
          <p:cNvSpPr/>
          <p:nvPr/>
        </p:nvSpPr>
        <p:spPr>
          <a:xfrm>
            <a:off x="278029" y="6614665"/>
            <a:ext cx="4827597" cy="3412176"/>
          </a:xfrm>
          <a:custGeom>
            <a:avLst/>
            <a:gdLst/>
            <a:ahLst/>
            <a:cxnLst/>
            <a:rect l="l" t="t" r="r" b="b"/>
            <a:pathLst>
              <a:path w="4827597" h="3412176">
                <a:moveTo>
                  <a:pt x="0" y="0"/>
                </a:moveTo>
                <a:lnTo>
                  <a:pt x="4827598" y="0"/>
                </a:lnTo>
                <a:lnTo>
                  <a:pt x="4827598" y="3412176"/>
                </a:lnTo>
                <a:lnTo>
                  <a:pt x="0" y="34121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12" t="-5515" r="-3555" b="-7324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5"/>
          <p:cNvSpPr/>
          <p:nvPr/>
        </p:nvSpPr>
        <p:spPr>
          <a:xfrm>
            <a:off x="5860464" y="6614665"/>
            <a:ext cx="4778102" cy="3526086"/>
          </a:xfrm>
          <a:custGeom>
            <a:avLst/>
            <a:gdLst/>
            <a:ahLst/>
            <a:cxnLst/>
            <a:rect l="l" t="t" r="r" b="b"/>
            <a:pathLst>
              <a:path w="4778102" h="3526086">
                <a:moveTo>
                  <a:pt x="0" y="0"/>
                </a:moveTo>
                <a:lnTo>
                  <a:pt x="4778102" y="0"/>
                </a:lnTo>
                <a:lnTo>
                  <a:pt x="4778102" y="3526086"/>
                </a:lnTo>
                <a:lnTo>
                  <a:pt x="0" y="35260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656" t="-4101" r="-9291" b="-9821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>
            <a:off x="11393403" y="6614665"/>
            <a:ext cx="6484756" cy="3526086"/>
          </a:xfrm>
          <a:custGeom>
            <a:avLst/>
            <a:gdLst/>
            <a:ahLst/>
            <a:cxnLst/>
            <a:rect l="l" t="t" r="r" b="b"/>
            <a:pathLst>
              <a:path w="6484756" h="3526086">
                <a:moveTo>
                  <a:pt x="0" y="0"/>
                </a:moveTo>
                <a:lnTo>
                  <a:pt x="6484756" y="0"/>
                </a:lnTo>
                <a:lnTo>
                  <a:pt x="6484756" y="3526086"/>
                </a:lnTo>
                <a:lnTo>
                  <a:pt x="0" y="35260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7"/>
          <p:cNvSpPr txBox="1"/>
          <p:nvPr/>
        </p:nvSpPr>
        <p:spPr>
          <a:xfrm>
            <a:off x="0" y="365125"/>
            <a:ext cx="9144000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b="1">
                <a:solidFill>
                  <a:srgbClr val="FDFEFE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Additional Resources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19270" y="3074833"/>
            <a:ext cx="16849459" cy="2196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9"/>
              </a:lnSpc>
              <a:spcBef>
                <a:spcPct val="0"/>
              </a:spcBef>
            </a:pPr>
            <a:r>
              <a:rPr lang="en-US" sz="4214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Additional Resources are available for venues to include in information packs, water safety talks, etc. Please contact your state office for more information.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69486" y="5808605"/>
            <a:ext cx="1760058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Keep Watch 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@ Bath Time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11799" y="5808605"/>
            <a:ext cx="1760058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Keep Watch 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@ the Farm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755752" y="5808605"/>
            <a:ext cx="1760058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Keep Watch 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Brochure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12097114" y="249233"/>
            <a:ext cx="5781046" cy="1558934"/>
          </a:xfrm>
          <a:custGeom>
            <a:avLst/>
            <a:gdLst/>
            <a:ahLst/>
            <a:cxnLst/>
            <a:rect l="l" t="t" r="r" b="b"/>
            <a:pathLst>
              <a:path w="5781046" h="1558934">
                <a:moveTo>
                  <a:pt x="0" y="0"/>
                </a:moveTo>
                <a:lnTo>
                  <a:pt x="5781045" y="0"/>
                </a:lnTo>
                <a:lnTo>
                  <a:pt x="5781045" y="1558934"/>
                </a:lnTo>
                <a:lnTo>
                  <a:pt x="0" y="1558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Freeform 4"/>
          <p:cNvSpPr/>
          <p:nvPr/>
        </p:nvSpPr>
        <p:spPr>
          <a:xfrm>
            <a:off x="11191306" y="2886448"/>
            <a:ext cx="1876065" cy="3847130"/>
          </a:xfrm>
          <a:custGeom>
            <a:avLst/>
            <a:gdLst/>
            <a:ahLst/>
            <a:cxnLst/>
            <a:rect l="l" t="t" r="r" b="b"/>
            <a:pathLst>
              <a:path w="1876065" h="3847130">
                <a:moveTo>
                  <a:pt x="0" y="0"/>
                </a:moveTo>
                <a:lnTo>
                  <a:pt x="1876065" y="0"/>
                </a:lnTo>
                <a:lnTo>
                  <a:pt x="1876065" y="3847130"/>
                </a:lnTo>
                <a:lnTo>
                  <a:pt x="0" y="38471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167" r="-2433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5"/>
          <p:cNvSpPr/>
          <p:nvPr/>
        </p:nvSpPr>
        <p:spPr>
          <a:xfrm>
            <a:off x="13566744" y="3098164"/>
            <a:ext cx="2841785" cy="3789046"/>
          </a:xfrm>
          <a:custGeom>
            <a:avLst/>
            <a:gdLst/>
            <a:ahLst/>
            <a:cxnLst/>
            <a:rect l="l" t="t" r="r" b="b"/>
            <a:pathLst>
              <a:path w="2841785" h="3789046">
                <a:moveTo>
                  <a:pt x="0" y="0"/>
                </a:moveTo>
                <a:lnTo>
                  <a:pt x="2841785" y="0"/>
                </a:lnTo>
                <a:lnTo>
                  <a:pt x="2841785" y="3789047"/>
                </a:lnTo>
                <a:lnTo>
                  <a:pt x="0" y="37890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6"/>
          <p:cNvSpPr/>
          <p:nvPr/>
        </p:nvSpPr>
        <p:spPr>
          <a:xfrm rot="5400000">
            <a:off x="15010990" y="5248178"/>
            <a:ext cx="4776252" cy="476225"/>
          </a:xfrm>
          <a:custGeom>
            <a:avLst/>
            <a:gdLst/>
            <a:ahLst/>
            <a:cxnLst/>
            <a:rect l="l" t="t" r="r" b="b"/>
            <a:pathLst>
              <a:path w="4776252" h="476225">
                <a:moveTo>
                  <a:pt x="0" y="0"/>
                </a:moveTo>
                <a:lnTo>
                  <a:pt x="4776253" y="0"/>
                </a:lnTo>
                <a:lnTo>
                  <a:pt x="4776253" y="476225"/>
                </a:lnTo>
                <a:lnTo>
                  <a:pt x="0" y="4762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Freeform 7"/>
          <p:cNvSpPr/>
          <p:nvPr/>
        </p:nvSpPr>
        <p:spPr>
          <a:xfrm>
            <a:off x="10298266" y="7712356"/>
            <a:ext cx="3025790" cy="2012629"/>
          </a:xfrm>
          <a:custGeom>
            <a:avLst/>
            <a:gdLst/>
            <a:ahLst/>
            <a:cxnLst/>
            <a:rect l="l" t="t" r="r" b="b"/>
            <a:pathLst>
              <a:path w="3025790" h="2012629">
                <a:moveTo>
                  <a:pt x="0" y="0"/>
                </a:moveTo>
                <a:lnTo>
                  <a:pt x="3025789" y="0"/>
                </a:lnTo>
                <a:lnTo>
                  <a:pt x="3025789" y="2012629"/>
                </a:lnTo>
                <a:lnTo>
                  <a:pt x="0" y="20126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Freeform 8"/>
          <p:cNvSpPr/>
          <p:nvPr/>
        </p:nvSpPr>
        <p:spPr>
          <a:xfrm>
            <a:off x="14076530" y="7538571"/>
            <a:ext cx="1904335" cy="2043919"/>
          </a:xfrm>
          <a:custGeom>
            <a:avLst/>
            <a:gdLst/>
            <a:ahLst/>
            <a:cxnLst/>
            <a:rect l="l" t="t" r="r" b="b"/>
            <a:pathLst>
              <a:path w="1904335" h="2043919">
                <a:moveTo>
                  <a:pt x="0" y="0"/>
                </a:moveTo>
                <a:lnTo>
                  <a:pt x="1904335" y="0"/>
                </a:lnTo>
                <a:lnTo>
                  <a:pt x="1904335" y="2043919"/>
                </a:lnTo>
                <a:lnTo>
                  <a:pt x="0" y="20439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9" name="TextBox 9"/>
          <p:cNvSpPr txBox="1"/>
          <p:nvPr/>
        </p:nvSpPr>
        <p:spPr>
          <a:xfrm>
            <a:off x="605568" y="2612592"/>
            <a:ext cx="8938192" cy="741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1) Using apiece of paper draw a basic plan of your venue including entry, bathrooms, pools, cafe areas etc.</a:t>
            </a:r>
          </a:p>
          <a:p>
            <a:pPr algn="ctr">
              <a:lnSpc>
                <a:spcPts val="4900"/>
              </a:lnSpc>
            </a:pPr>
            <a:endParaRPr lang="en-US" sz="3500" b="1">
              <a:solidFill>
                <a:srgbClr val="004B76"/>
              </a:solidFill>
              <a:latin typeface="VAG Rounded Next Bold"/>
              <a:ea typeface="VAG Rounded Next Bold"/>
              <a:cs typeface="VAG Rounded Next Bold"/>
              <a:sym typeface="VAG Rounded Next Bold"/>
            </a:endParaRPr>
          </a:p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2) With your drawing (in a different colour) walk around your venue and note where you would place the following Keep Watch resources.</a:t>
            </a:r>
          </a:p>
          <a:p>
            <a:pPr algn="ctr">
              <a:lnSpc>
                <a:spcPts val="4900"/>
              </a:lnSpc>
            </a:pPr>
            <a:endParaRPr lang="en-US" sz="3500" b="1">
              <a:solidFill>
                <a:srgbClr val="004B76"/>
              </a:solidFill>
              <a:latin typeface="VAG Rounded Next Bold"/>
              <a:ea typeface="VAG Rounded Next Bold"/>
              <a:cs typeface="VAG Rounded Next Bold"/>
              <a:sym typeface="VAG Rounded Next Bold"/>
            </a:endParaRPr>
          </a:p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3) upon returning to your group, discuss where and why you chose the placements of the resources.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2754" y="365125"/>
            <a:ext cx="10938552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b="1">
                <a:solidFill>
                  <a:srgbClr val="FDFEFE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Venue walk through activity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340012" y="6698298"/>
            <a:ext cx="172735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2x Bollard signs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895962" y="6698298"/>
            <a:ext cx="2084903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3x concourse signs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789576" y="7836317"/>
            <a:ext cx="1219081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1x box of 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wristbands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047434" y="9689667"/>
            <a:ext cx="1527453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6x A4 posters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715742" y="9689667"/>
            <a:ext cx="625912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Flyers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12097114" y="249233"/>
            <a:ext cx="5781046" cy="1558934"/>
          </a:xfrm>
          <a:custGeom>
            <a:avLst/>
            <a:gdLst/>
            <a:ahLst/>
            <a:cxnLst/>
            <a:rect l="l" t="t" r="r" b="b"/>
            <a:pathLst>
              <a:path w="5781046" h="1558934">
                <a:moveTo>
                  <a:pt x="0" y="0"/>
                </a:moveTo>
                <a:lnTo>
                  <a:pt x="5781045" y="0"/>
                </a:lnTo>
                <a:lnTo>
                  <a:pt x="5781045" y="1558934"/>
                </a:lnTo>
                <a:lnTo>
                  <a:pt x="0" y="15589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TextBox 4"/>
          <p:cNvSpPr txBox="1"/>
          <p:nvPr/>
        </p:nvSpPr>
        <p:spPr>
          <a:xfrm>
            <a:off x="252754" y="365125"/>
            <a:ext cx="11671538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b="1">
                <a:solidFill>
                  <a:srgbClr val="FDFEFE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Training Scenarios - Role play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26497" y="2708275"/>
            <a:ext cx="16849459" cy="6760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Distracted Parent on Phone</a:t>
            </a:r>
          </a:p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Situation: </a:t>
            </a:r>
            <a:r>
              <a:rPr lang="en-US" sz="4200">
                <a:solidFill>
                  <a:srgbClr val="004B76"/>
                </a:solidFill>
                <a:latin typeface="VAG Rounded Next"/>
                <a:ea typeface="VAG Rounded Next"/>
                <a:cs typeface="VAG Rounded Next"/>
                <a:sym typeface="VAG Rounded Next"/>
              </a:rPr>
              <a:t>A lifeguard notices a parent of a 3-year-old sitting on the pool deck scrolling on their phone while the child plays in the water nearby.</a:t>
            </a:r>
          </a:p>
          <a:p>
            <a:pPr algn="l">
              <a:lnSpc>
                <a:spcPts val="2800"/>
              </a:lnSpc>
            </a:pPr>
            <a:endParaRPr lang="en-US" sz="4200">
              <a:solidFill>
                <a:srgbClr val="004B76"/>
              </a:solidFill>
              <a:latin typeface="VAG Rounded Next"/>
              <a:ea typeface="VAG Rounded Next"/>
              <a:cs typeface="VAG Rounded Next"/>
              <a:sym typeface="VAG Rounded Next"/>
            </a:endParaRPr>
          </a:p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Objective: </a:t>
            </a:r>
            <a:r>
              <a:rPr lang="en-US" sz="4200">
                <a:solidFill>
                  <a:srgbClr val="004B76"/>
                </a:solidFill>
                <a:latin typeface="VAG Rounded Next"/>
                <a:ea typeface="VAG Rounded Next"/>
                <a:cs typeface="VAG Rounded Next"/>
                <a:sym typeface="VAG Rounded Next"/>
              </a:rPr>
              <a:t>Practise approaching politely, reminding the parent of supervision responsibilities, and encouraging compliance without confrontation.</a:t>
            </a:r>
          </a:p>
          <a:p>
            <a:pPr algn="l">
              <a:lnSpc>
                <a:spcPts val="2800"/>
              </a:lnSpc>
            </a:pPr>
            <a:endParaRPr lang="en-US" sz="4200">
              <a:solidFill>
                <a:srgbClr val="004B76"/>
              </a:solidFill>
              <a:latin typeface="VAG Rounded Next"/>
              <a:ea typeface="VAG Rounded Next"/>
              <a:cs typeface="VAG Rounded Next"/>
              <a:sym typeface="VAG Rounded Next"/>
            </a:endParaRPr>
          </a:p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Discussion Prompt: </a:t>
            </a:r>
            <a:r>
              <a:rPr lang="en-US" sz="4200">
                <a:solidFill>
                  <a:srgbClr val="004B76"/>
                </a:solidFill>
                <a:latin typeface="VAG Rounded Next"/>
                <a:ea typeface="VAG Rounded Next"/>
                <a:cs typeface="VAG Rounded Next"/>
                <a:sym typeface="VAG Rounded Next"/>
              </a:rPr>
              <a:t>How did the parent respond? What words worked best to de-escalate and reinforce the rule?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12097114" y="249233"/>
            <a:ext cx="5781046" cy="1558934"/>
          </a:xfrm>
          <a:custGeom>
            <a:avLst/>
            <a:gdLst/>
            <a:ahLst/>
            <a:cxnLst/>
            <a:rect l="l" t="t" r="r" b="b"/>
            <a:pathLst>
              <a:path w="5781046" h="1558934">
                <a:moveTo>
                  <a:pt x="0" y="0"/>
                </a:moveTo>
                <a:lnTo>
                  <a:pt x="5781045" y="0"/>
                </a:lnTo>
                <a:lnTo>
                  <a:pt x="5781045" y="1558934"/>
                </a:lnTo>
                <a:lnTo>
                  <a:pt x="0" y="15589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TextBox 4"/>
          <p:cNvSpPr txBox="1"/>
          <p:nvPr/>
        </p:nvSpPr>
        <p:spPr>
          <a:xfrm>
            <a:off x="721864" y="2879784"/>
            <a:ext cx="17156295" cy="6769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Entry Point Education</a:t>
            </a:r>
          </a:p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Situation: </a:t>
            </a:r>
            <a:r>
              <a:rPr lang="en-US" sz="4200">
                <a:solidFill>
                  <a:srgbClr val="004B76"/>
                </a:solidFill>
                <a:latin typeface="VAG Rounded Next"/>
                <a:ea typeface="VAG Rounded Next"/>
                <a:cs typeface="VAG Rounded Next"/>
                <a:sym typeface="VAG Rounded Next"/>
              </a:rPr>
              <a:t>A family with two children (aged 4 and 8) comes through the front of house. They don’t know about the wristband system and have not heard of Keep Watch.</a:t>
            </a:r>
          </a:p>
          <a:p>
            <a:pPr algn="l">
              <a:lnSpc>
                <a:spcPts val="2800"/>
              </a:lnSpc>
            </a:pPr>
            <a:endParaRPr lang="en-US" sz="4200">
              <a:solidFill>
                <a:srgbClr val="004B76"/>
              </a:solidFill>
              <a:latin typeface="VAG Rounded Next"/>
              <a:ea typeface="VAG Rounded Next"/>
              <a:cs typeface="VAG Rounded Next"/>
              <a:sym typeface="VAG Rounded Next"/>
            </a:endParaRPr>
          </a:p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Objective: </a:t>
            </a:r>
            <a:r>
              <a:rPr lang="en-US" sz="4200">
                <a:solidFill>
                  <a:srgbClr val="004B76"/>
                </a:solidFill>
                <a:latin typeface="VAG Rounded Next"/>
                <a:ea typeface="VAG Rounded Next"/>
                <a:cs typeface="VAG Rounded Next"/>
                <a:sym typeface="VAG Rounded Next"/>
              </a:rPr>
              <a:t>Staff to practice explaining the Keep Watch rules clearly and positively, and fitting children with wristbands.</a:t>
            </a:r>
          </a:p>
          <a:p>
            <a:pPr algn="l">
              <a:lnSpc>
                <a:spcPts val="2800"/>
              </a:lnSpc>
            </a:pPr>
            <a:endParaRPr lang="en-US" sz="4200">
              <a:solidFill>
                <a:srgbClr val="004B76"/>
              </a:solidFill>
              <a:latin typeface="VAG Rounded Next"/>
              <a:ea typeface="VAG Rounded Next"/>
              <a:cs typeface="VAG Rounded Next"/>
              <a:sym typeface="VAG Rounded Next"/>
            </a:endParaRPr>
          </a:p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Discussion Prompt: </a:t>
            </a:r>
            <a:r>
              <a:rPr lang="en-US" sz="4200">
                <a:solidFill>
                  <a:srgbClr val="004B76"/>
                </a:solidFill>
                <a:latin typeface="VAG Rounded Next"/>
                <a:ea typeface="VAG Rounded Next"/>
                <a:cs typeface="VAG Rounded Next"/>
                <a:sym typeface="VAG Rounded Next"/>
              </a:rPr>
              <a:t>How can we make the explanation quick, friendly, and clear while avoiding sounding like a lecture?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2754" y="365125"/>
            <a:ext cx="11671538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b="1">
                <a:solidFill>
                  <a:srgbClr val="FDFEFE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Training Scenarios - Role play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12097114" y="249233"/>
            <a:ext cx="5781046" cy="1558934"/>
          </a:xfrm>
          <a:custGeom>
            <a:avLst/>
            <a:gdLst/>
            <a:ahLst/>
            <a:cxnLst/>
            <a:rect l="l" t="t" r="r" b="b"/>
            <a:pathLst>
              <a:path w="5781046" h="1558934">
                <a:moveTo>
                  <a:pt x="0" y="0"/>
                </a:moveTo>
                <a:lnTo>
                  <a:pt x="5781045" y="0"/>
                </a:lnTo>
                <a:lnTo>
                  <a:pt x="5781045" y="1558934"/>
                </a:lnTo>
                <a:lnTo>
                  <a:pt x="0" y="15589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TextBox 4"/>
          <p:cNvSpPr txBox="1"/>
          <p:nvPr/>
        </p:nvSpPr>
        <p:spPr>
          <a:xfrm>
            <a:off x="674845" y="3014244"/>
            <a:ext cx="17203315" cy="6769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Supervised by Older Child</a:t>
            </a:r>
          </a:p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Situation: </a:t>
            </a:r>
            <a:r>
              <a:rPr lang="en-US" sz="4200">
                <a:solidFill>
                  <a:srgbClr val="004B76"/>
                </a:solidFill>
                <a:latin typeface="VAG Rounded Next"/>
                <a:ea typeface="VAG Rounded Next"/>
                <a:cs typeface="VAG Rounded Next"/>
                <a:sym typeface="VAG Rounded Next"/>
              </a:rPr>
              <a:t>A lifeguard sees a 9-year-old playing in the shallow water (1.1m) with a toddler, their guardian is chatting with friends across the venue.</a:t>
            </a:r>
          </a:p>
          <a:p>
            <a:pPr algn="l">
              <a:lnSpc>
                <a:spcPts val="2800"/>
              </a:lnSpc>
            </a:pPr>
            <a:endParaRPr lang="en-US" sz="4200">
              <a:solidFill>
                <a:srgbClr val="004B76"/>
              </a:solidFill>
              <a:latin typeface="VAG Rounded Next"/>
              <a:ea typeface="VAG Rounded Next"/>
              <a:cs typeface="VAG Rounded Next"/>
              <a:sym typeface="VAG Rounded Next"/>
            </a:endParaRPr>
          </a:p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Objective: </a:t>
            </a:r>
            <a:r>
              <a:rPr lang="en-US" sz="4200">
                <a:solidFill>
                  <a:srgbClr val="004B76"/>
                </a:solidFill>
                <a:latin typeface="VAG Rounded Next"/>
                <a:ea typeface="VAG Rounded Next"/>
                <a:cs typeface="VAG Rounded Next"/>
                <a:sym typeface="VAG Rounded Next"/>
              </a:rPr>
              <a:t>Practice approaching the parent/guardian and reminding them of active supervision expectations for 0-4 and 6–10-year-olds.</a:t>
            </a:r>
          </a:p>
          <a:p>
            <a:pPr algn="l">
              <a:lnSpc>
                <a:spcPts val="2800"/>
              </a:lnSpc>
            </a:pPr>
            <a:endParaRPr lang="en-US" sz="4200">
              <a:solidFill>
                <a:srgbClr val="004B76"/>
              </a:solidFill>
              <a:latin typeface="VAG Rounded Next"/>
              <a:ea typeface="VAG Rounded Next"/>
              <a:cs typeface="VAG Rounded Next"/>
              <a:sym typeface="VAG Rounded Next"/>
            </a:endParaRPr>
          </a:p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Discussion Prompt: </a:t>
            </a:r>
            <a:r>
              <a:rPr lang="en-US" sz="4200">
                <a:solidFill>
                  <a:srgbClr val="004B76"/>
                </a:solidFill>
                <a:latin typeface="VAG Rounded Next"/>
                <a:ea typeface="VAG Rounded Next"/>
                <a:cs typeface="VAG Rounded Next"/>
                <a:sym typeface="VAG Rounded Next"/>
              </a:rPr>
              <a:t>How can lifeguards keep the message consistent without seeming too strict? How can lifeguards ensure the safety of the children whilst approaching the parent/guardian?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2754" y="365125"/>
            <a:ext cx="11671538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b="1">
                <a:solidFill>
                  <a:srgbClr val="FDFEFE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Training Scenarios - Role play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12097114" y="249233"/>
            <a:ext cx="5781046" cy="1558934"/>
          </a:xfrm>
          <a:custGeom>
            <a:avLst/>
            <a:gdLst/>
            <a:ahLst/>
            <a:cxnLst/>
            <a:rect l="l" t="t" r="r" b="b"/>
            <a:pathLst>
              <a:path w="5781046" h="1558934">
                <a:moveTo>
                  <a:pt x="0" y="0"/>
                </a:moveTo>
                <a:lnTo>
                  <a:pt x="5781045" y="0"/>
                </a:lnTo>
                <a:lnTo>
                  <a:pt x="5781045" y="1558934"/>
                </a:lnTo>
                <a:lnTo>
                  <a:pt x="0" y="15589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TextBox 4"/>
          <p:cNvSpPr txBox="1"/>
          <p:nvPr/>
        </p:nvSpPr>
        <p:spPr>
          <a:xfrm>
            <a:off x="629041" y="2868930"/>
            <a:ext cx="17029918" cy="6026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Escalation &amp; Teamwork</a:t>
            </a:r>
          </a:p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Situation: </a:t>
            </a:r>
            <a:r>
              <a:rPr lang="en-US" sz="4200">
                <a:solidFill>
                  <a:srgbClr val="004B76"/>
                </a:solidFill>
                <a:latin typeface="VAG Rounded Next"/>
                <a:ea typeface="VAG Rounded Next"/>
                <a:cs typeface="VAG Rounded Next"/>
                <a:sym typeface="VAG Rounded Next"/>
              </a:rPr>
              <a:t>A parent becomes defensive after being reminded twice about supervision requirements for their toddler.</a:t>
            </a:r>
          </a:p>
          <a:p>
            <a:pPr algn="l">
              <a:lnSpc>
                <a:spcPts val="2800"/>
              </a:lnSpc>
            </a:pPr>
            <a:endParaRPr lang="en-US" sz="4200">
              <a:solidFill>
                <a:srgbClr val="004B76"/>
              </a:solidFill>
              <a:latin typeface="VAG Rounded Next"/>
              <a:ea typeface="VAG Rounded Next"/>
              <a:cs typeface="VAG Rounded Next"/>
              <a:sym typeface="VAG Rounded Next"/>
            </a:endParaRPr>
          </a:p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Objective: </a:t>
            </a:r>
            <a:r>
              <a:rPr lang="en-US" sz="4200">
                <a:solidFill>
                  <a:srgbClr val="004B76"/>
                </a:solidFill>
                <a:latin typeface="VAG Rounded Next"/>
                <a:ea typeface="VAG Rounded Next"/>
                <a:cs typeface="VAG Rounded Next"/>
                <a:sym typeface="VAG Rounded Next"/>
              </a:rPr>
              <a:t>Practice escalation pathways — when and how to involve a supervisor or team leader, and how staff can back each other up.</a:t>
            </a:r>
          </a:p>
          <a:p>
            <a:pPr algn="l">
              <a:lnSpc>
                <a:spcPts val="2800"/>
              </a:lnSpc>
            </a:pPr>
            <a:endParaRPr lang="en-US" sz="4200">
              <a:solidFill>
                <a:srgbClr val="004B76"/>
              </a:solidFill>
              <a:latin typeface="VAG Rounded Next"/>
              <a:ea typeface="VAG Rounded Next"/>
              <a:cs typeface="VAG Rounded Next"/>
              <a:sym typeface="VAG Rounded Next"/>
            </a:endParaRPr>
          </a:p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Discussion Prompt: </a:t>
            </a:r>
            <a:r>
              <a:rPr lang="en-US" sz="4200">
                <a:solidFill>
                  <a:srgbClr val="004B76"/>
                </a:solidFill>
                <a:latin typeface="VAG Rounded Next"/>
                <a:ea typeface="VAG Rounded Next"/>
                <a:cs typeface="VAG Rounded Next"/>
                <a:sym typeface="VAG Rounded Next"/>
              </a:rPr>
              <a:t>How do we support one another in difficult situations? What’s the balance between firmness and customer care?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2754" y="365125"/>
            <a:ext cx="11671538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b="1">
                <a:solidFill>
                  <a:srgbClr val="FDFEFE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Training Scenarios - Role play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12097114" y="249233"/>
            <a:ext cx="5781046" cy="1558934"/>
          </a:xfrm>
          <a:custGeom>
            <a:avLst/>
            <a:gdLst/>
            <a:ahLst/>
            <a:cxnLst/>
            <a:rect l="l" t="t" r="r" b="b"/>
            <a:pathLst>
              <a:path w="5781046" h="1558934">
                <a:moveTo>
                  <a:pt x="0" y="0"/>
                </a:moveTo>
                <a:lnTo>
                  <a:pt x="5781045" y="0"/>
                </a:lnTo>
                <a:lnTo>
                  <a:pt x="5781045" y="1558934"/>
                </a:lnTo>
                <a:lnTo>
                  <a:pt x="0" y="1558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TextBox 4"/>
          <p:cNvSpPr txBox="1"/>
          <p:nvPr/>
        </p:nvSpPr>
        <p:spPr>
          <a:xfrm>
            <a:off x="680353" y="3111500"/>
            <a:ext cx="9144000" cy="614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Test your teams knowledge on Keep Watch; join in teams, pairs or individuals and have fun!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2663964" y="365125"/>
            <a:ext cx="9144000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b="1">
                <a:solidFill>
                  <a:srgbClr val="FDFEFE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Quiz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97114" y="249233"/>
            <a:ext cx="5781046" cy="1558934"/>
          </a:xfrm>
          <a:custGeom>
            <a:avLst/>
            <a:gdLst/>
            <a:ahLst/>
            <a:cxnLst/>
            <a:rect l="l" t="t" r="r" b="b"/>
            <a:pathLst>
              <a:path w="5781046" h="1558934">
                <a:moveTo>
                  <a:pt x="0" y="0"/>
                </a:moveTo>
                <a:lnTo>
                  <a:pt x="5781045" y="0"/>
                </a:lnTo>
                <a:lnTo>
                  <a:pt x="5781045" y="1558934"/>
                </a:lnTo>
                <a:lnTo>
                  <a:pt x="0" y="1558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Freeform 4"/>
          <p:cNvSpPr/>
          <p:nvPr/>
        </p:nvSpPr>
        <p:spPr>
          <a:xfrm>
            <a:off x="12097114" y="8617548"/>
            <a:ext cx="6190886" cy="1669452"/>
          </a:xfrm>
          <a:custGeom>
            <a:avLst/>
            <a:gdLst/>
            <a:ahLst/>
            <a:cxnLst/>
            <a:rect l="l" t="t" r="r" b="b"/>
            <a:pathLst>
              <a:path w="6190886" h="1669452">
                <a:moveTo>
                  <a:pt x="0" y="0"/>
                </a:moveTo>
                <a:lnTo>
                  <a:pt x="6190886" y="0"/>
                </a:lnTo>
                <a:lnTo>
                  <a:pt x="6190886" y="1669452"/>
                </a:lnTo>
                <a:lnTo>
                  <a:pt x="0" y="1669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TextBox 5"/>
          <p:cNvSpPr txBox="1"/>
          <p:nvPr/>
        </p:nvSpPr>
        <p:spPr>
          <a:xfrm>
            <a:off x="1028700" y="2701533"/>
            <a:ext cx="9144000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 b="1">
                <a:solidFill>
                  <a:srgbClr val="FDFEFE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Thank you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88385" y="2661987"/>
            <a:ext cx="5299615" cy="7625013"/>
          </a:xfrm>
          <a:custGeom>
            <a:avLst/>
            <a:gdLst/>
            <a:ahLst/>
            <a:cxnLst/>
            <a:rect l="l" t="t" r="r" b="b"/>
            <a:pathLst>
              <a:path w="5299615" h="7781799">
                <a:moveTo>
                  <a:pt x="0" y="0"/>
                </a:moveTo>
                <a:lnTo>
                  <a:pt x="5299615" y="0"/>
                </a:lnTo>
                <a:lnTo>
                  <a:pt x="5299615" y="7781799"/>
                </a:lnTo>
                <a:lnTo>
                  <a:pt x="0" y="77817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4490" r="-31798" b="-2320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Freeform 4"/>
          <p:cNvSpPr/>
          <p:nvPr/>
        </p:nvSpPr>
        <p:spPr>
          <a:xfrm>
            <a:off x="12097114" y="249233"/>
            <a:ext cx="5781046" cy="1558934"/>
          </a:xfrm>
          <a:custGeom>
            <a:avLst/>
            <a:gdLst/>
            <a:ahLst/>
            <a:cxnLst/>
            <a:rect l="l" t="t" r="r" b="b"/>
            <a:pathLst>
              <a:path w="5781046" h="1558934">
                <a:moveTo>
                  <a:pt x="0" y="0"/>
                </a:moveTo>
                <a:lnTo>
                  <a:pt x="5781045" y="0"/>
                </a:lnTo>
                <a:lnTo>
                  <a:pt x="5781045" y="1558934"/>
                </a:lnTo>
                <a:lnTo>
                  <a:pt x="0" y="15589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TextBox 5"/>
          <p:cNvSpPr txBox="1"/>
          <p:nvPr/>
        </p:nvSpPr>
        <p:spPr>
          <a:xfrm>
            <a:off x="371622" y="365125"/>
            <a:ext cx="8364326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b="1" dirty="0">
                <a:solidFill>
                  <a:srgbClr val="FDFEFE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Drowning in Australia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71622" y="3666524"/>
            <a:ext cx="12071920" cy="5129024"/>
            <a:chOff x="0" y="-200025"/>
            <a:chExt cx="16095894" cy="6838699"/>
          </a:xfrm>
        </p:grpSpPr>
        <p:sp>
          <p:nvSpPr>
            <p:cNvPr id="7" name="TextBox 7"/>
            <p:cNvSpPr txBox="1"/>
            <p:nvPr/>
          </p:nvSpPr>
          <p:spPr>
            <a:xfrm>
              <a:off x="0" y="138391"/>
              <a:ext cx="16095894" cy="6500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799"/>
                </a:lnSpc>
              </a:pPr>
              <a:r>
                <a:rPr lang="en-US" sz="6999" b="1">
                  <a:solidFill>
                    <a:srgbClr val="004B76"/>
                  </a:solidFill>
                  <a:latin typeface="VAG Rounded Next Bold"/>
                  <a:ea typeface="VAG Rounded Next Bold"/>
                  <a:cs typeface="VAG Rounded Next Bold"/>
                  <a:sym typeface="VAG Rounded Next Bold"/>
                </a:rPr>
                <a:t>          people drowned in Australian Waterways </a:t>
              </a:r>
            </a:p>
            <a:p>
              <a:pPr algn="ctr">
                <a:lnSpc>
                  <a:spcPts val="9799"/>
                </a:lnSpc>
                <a:spcBef>
                  <a:spcPct val="0"/>
                </a:spcBef>
              </a:pPr>
              <a:r>
                <a:rPr lang="en-US" sz="6999" b="1">
                  <a:solidFill>
                    <a:srgbClr val="004B76"/>
                  </a:solidFill>
                  <a:latin typeface="VAG Rounded Next Bold"/>
                  <a:ea typeface="VAG Rounded Next Bold"/>
                  <a:cs typeface="VAG Rounded Next Bold"/>
                  <a:sym typeface="VAG Rounded Next Bold"/>
                </a:rPr>
                <a:t>between 1 July 2024 - 30 June 2025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712023" y="-200025"/>
              <a:ext cx="3125045" cy="2324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279"/>
                </a:lnSpc>
                <a:spcBef>
                  <a:spcPct val="0"/>
                </a:spcBef>
              </a:pPr>
              <a:r>
                <a:rPr lang="en-US" sz="10199" b="1" dirty="0">
                  <a:solidFill>
                    <a:srgbClr val="00B0F0"/>
                  </a:solidFill>
                  <a:latin typeface="VAG Rounded Next Bold"/>
                  <a:ea typeface="VAG Rounded Next Bold"/>
                  <a:cs typeface="VAG Rounded Next Bold"/>
                  <a:sym typeface="VAG Rounded Next Bold"/>
                </a:rPr>
                <a:t>357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917686"/>
            <a:ext cx="6250161" cy="8369314"/>
          </a:xfrm>
          <a:custGeom>
            <a:avLst/>
            <a:gdLst/>
            <a:ahLst/>
            <a:cxnLst/>
            <a:rect l="l" t="t" r="r" b="b"/>
            <a:pathLst>
              <a:path w="6250161" h="8369314">
                <a:moveTo>
                  <a:pt x="0" y="0"/>
                </a:moveTo>
                <a:lnTo>
                  <a:pt x="6250161" y="0"/>
                </a:lnTo>
                <a:lnTo>
                  <a:pt x="6250161" y="8369314"/>
                </a:lnTo>
                <a:lnTo>
                  <a:pt x="0" y="83693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633" t="-3141" r="-88788" b="-1216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 rot="-5400000">
            <a:off x="2039779" y="3235363"/>
            <a:ext cx="9114924" cy="4988349"/>
          </a:xfrm>
          <a:custGeom>
            <a:avLst/>
            <a:gdLst/>
            <a:ahLst/>
            <a:cxnLst/>
            <a:rect l="l" t="t" r="r" b="b"/>
            <a:pathLst>
              <a:path w="9114924" h="4988349">
                <a:moveTo>
                  <a:pt x="0" y="0"/>
                </a:moveTo>
                <a:lnTo>
                  <a:pt x="9114925" y="0"/>
                </a:lnTo>
                <a:lnTo>
                  <a:pt x="9114925" y="4988350"/>
                </a:lnTo>
                <a:lnTo>
                  <a:pt x="0" y="49883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Freeform 5"/>
          <p:cNvSpPr/>
          <p:nvPr/>
        </p:nvSpPr>
        <p:spPr>
          <a:xfrm>
            <a:off x="12097114" y="249233"/>
            <a:ext cx="5781046" cy="1558934"/>
          </a:xfrm>
          <a:custGeom>
            <a:avLst/>
            <a:gdLst/>
            <a:ahLst/>
            <a:cxnLst/>
            <a:rect l="l" t="t" r="r" b="b"/>
            <a:pathLst>
              <a:path w="5781046" h="1558934">
                <a:moveTo>
                  <a:pt x="0" y="0"/>
                </a:moveTo>
                <a:lnTo>
                  <a:pt x="5781045" y="0"/>
                </a:lnTo>
                <a:lnTo>
                  <a:pt x="5781045" y="1558934"/>
                </a:lnTo>
                <a:lnTo>
                  <a:pt x="0" y="15589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6" name="Group 6"/>
          <p:cNvGrpSpPr/>
          <p:nvPr/>
        </p:nvGrpSpPr>
        <p:grpSpPr>
          <a:xfrm>
            <a:off x="9624710" y="5737471"/>
            <a:ext cx="4135996" cy="4135996"/>
            <a:chOff x="0" y="0"/>
            <a:chExt cx="5514661" cy="5514661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5514661" cy="5514661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20E">
                  <a:alpha val="52941"/>
                </a:srgbClr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63045" y="2626274"/>
              <a:ext cx="5188572" cy="17313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22"/>
                </a:lnSpc>
                <a:spcBef>
                  <a:spcPct val="0"/>
                </a:spcBef>
              </a:pPr>
              <a:r>
                <a:rPr lang="en-US" sz="3802" b="1">
                  <a:solidFill>
                    <a:srgbClr val="004B76"/>
                  </a:solidFill>
                  <a:latin typeface="VAG Rounded Next Bold"/>
                  <a:ea typeface="VAG Rounded Next Bold"/>
                  <a:cs typeface="VAG Rounded Next Bold"/>
                  <a:sym typeface="VAG Rounded Next Bold"/>
                </a:rPr>
                <a:t>were people born overseas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687913" y="1014118"/>
              <a:ext cx="2228197" cy="16788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645"/>
                </a:lnSpc>
                <a:spcBef>
                  <a:spcPct val="0"/>
                </a:spcBef>
              </a:pPr>
              <a:r>
                <a:rPr lang="en-US" sz="7604" b="1">
                  <a:solidFill>
                    <a:srgbClr val="004B76"/>
                  </a:solidFill>
                  <a:latin typeface="VAG Rounded Next Bold"/>
                  <a:ea typeface="VAG Rounded Next Bold"/>
                  <a:cs typeface="VAG Rounded Next Bold"/>
                  <a:sym typeface="VAG Rounded Next Bold"/>
                </a:rPr>
                <a:t>32%  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644866" y="2409233"/>
            <a:ext cx="4182163" cy="4060269"/>
            <a:chOff x="0" y="0"/>
            <a:chExt cx="5576217" cy="5413692"/>
          </a:xfrm>
        </p:grpSpPr>
        <p:grpSp>
          <p:nvGrpSpPr>
            <p:cNvPr id="13" name="Group 13"/>
            <p:cNvGrpSpPr/>
            <p:nvPr/>
          </p:nvGrpSpPr>
          <p:grpSpPr>
            <a:xfrm>
              <a:off x="81263" y="0"/>
              <a:ext cx="5413692" cy="541369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EEBF6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0" y="3043323"/>
              <a:ext cx="5576217" cy="9015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20"/>
                </a:lnSpc>
                <a:spcBef>
                  <a:spcPct val="0"/>
                </a:spcBef>
              </a:pPr>
              <a:r>
                <a:rPr lang="en-US" sz="4086" b="1">
                  <a:solidFill>
                    <a:srgbClr val="004B76"/>
                  </a:solidFill>
                  <a:latin typeface="VAG Rounded Next Bold"/>
                  <a:ea typeface="VAG Rounded Next Bold"/>
                  <a:cs typeface="VAG Rounded Next Bold"/>
                  <a:sym typeface="VAG Rounded Next Bold"/>
                </a:rPr>
                <a:t>were males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638793" y="1316414"/>
              <a:ext cx="2394669" cy="180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41"/>
                </a:lnSpc>
                <a:spcBef>
                  <a:spcPct val="0"/>
                </a:spcBef>
              </a:pPr>
              <a:r>
                <a:rPr lang="en-US" sz="8172" b="1">
                  <a:solidFill>
                    <a:srgbClr val="004B76"/>
                  </a:solidFill>
                  <a:latin typeface="VAG Rounded Next Bold"/>
                  <a:ea typeface="VAG Rounded Next Bold"/>
                  <a:cs typeface="VAG Rounded Next Bold"/>
                  <a:sym typeface="VAG Rounded Next Bold"/>
                </a:rPr>
                <a:t>81%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760706" y="3790682"/>
            <a:ext cx="4263804" cy="4267541"/>
            <a:chOff x="0" y="0"/>
            <a:chExt cx="5685072" cy="5690055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5685072" cy="5690055"/>
              <a:chOff x="0" y="0"/>
              <a:chExt cx="915123" cy="915925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915123" cy="915925"/>
              </a:xfrm>
              <a:custGeom>
                <a:avLst/>
                <a:gdLst/>
                <a:ahLst/>
                <a:cxnLst/>
                <a:rect l="l" t="t" r="r" b="b"/>
                <a:pathLst>
                  <a:path w="915123" h="915925">
                    <a:moveTo>
                      <a:pt x="457562" y="0"/>
                    </a:moveTo>
                    <a:cubicBezTo>
                      <a:pt x="204857" y="0"/>
                      <a:pt x="0" y="205037"/>
                      <a:pt x="0" y="457963"/>
                    </a:cubicBezTo>
                    <a:cubicBezTo>
                      <a:pt x="0" y="710888"/>
                      <a:pt x="204857" y="915925"/>
                      <a:pt x="457562" y="915925"/>
                    </a:cubicBezTo>
                    <a:cubicBezTo>
                      <a:pt x="710266" y="915925"/>
                      <a:pt x="915123" y="710888"/>
                      <a:pt x="915123" y="457963"/>
                    </a:cubicBezTo>
                    <a:cubicBezTo>
                      <a:pt x="915123" y="205037"/>
                      <a:pt x="710266" y="0"/>
                      <a:pt x="457562" y="0"/>
                    </a:cubicBezTo>
                    <a:close/>
                  </a:path>
                </a:pathLst>
              </a:custGeom>
              <a:solidFill>
                <a:srgbClr val="A8E25F">
                  <a:alpha val="54902"/>
                </a:srgbClr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85793" y="57293"/>
                <a:ext cx="743537" cy="772764"/>
              </a:xfrm>
              <a:prstGeom prst="rect">
                <a:avLst/>
              </a:prstGeom>
            </p:spPr>
            <p:txBody>
              <a:bodyPr lIns="54935" tIns="54935" rIns="54935" bIns="54935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45282" y="2027747"/>
              <a:ext cx="5394508" cy="26165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98"/>
                </a:lnSpc>
                <a:spcBef>
                  <a:spcPct val="0"/>
                </a:spcBef>
              </a:pPr>
              <a:r>
                <a:rPr lang="en-US" sz="3784" b="1">
                  <a:solidFill>
                    <a:srgbClr val="004B76"/>
                  </a:solidFill>
                  <a:latin typeface="VAG Rounded Next Bold"/>
                  <a:ea typeface="VAG Rounded Next Bold"/>
                  <a:cs typeface="VAG Rounded Next Bold"/>
                  <a:sym typeface="VAG Rounded Next Bold"/>
                </a:rPr>
                <a:t>drowned whilst swimming and recreating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730673" y="422525"/>
              <a:ext cx="2316635" cy="16718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97"/>
                </a:lnSpc>
                <a:spcBef>
                  <a:spcPct val="0"/>
                </a:spcBef>
              </a:pPr>
              <a:r>
                <a:rPr lang="en-US" sz="7569" b="1">
                  <a:solidFill>
                    <a:srgbClr val="004B76"/>
                  </a:solidFill>
                  <a:latin typeface="VAG Rounded Next Bold"/>
                  <a:ea typeface="VAG Rounded Next Bold"/>
                  <a:cs typeface="VAG Rounded Next Bold"/>
                  <a:sym typeface="VAG Rounded Next Bold"/>
                </a:rPr>
                <a:t>24%  </a:t>
              </a:r>
            </a:p>
          </p:txBody>
        </p:sp>
      </p:grpSp>
      <p:sp>
        <p:nvSpPr>
          <p:cNvPr id="25" name="TextBox 5">
            <a:extLst>
              <a:ext uri="{FF2B5EF4-FFF2-40B4-BE49-F238E27FC236}">
                <a16:creationId xmlns:a16="http://schemas.microsoft.com/office/drawing/2014/main" id="{EF7313EC-D2A8-A9F7-0A5B-42A9CDB9D4C5}"/>
              </a:ext>
            </a:extLst>
          </p:cNvPr>
          <p:cNvSpPr txBox="1"/>
          <p:nvPr/>
        </p:nvSpPr>
        <p:spPr>
          <a:xfrm>
            <a:off x="371622" y="365125"/>
            <a:ext cx="8364326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b="1" dirty="0">
                <a:solidFill>
                  <a:srgbClr val="FDFEFE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Drowning in Australia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12097114" y="249233"/>
            <a:ext cx="5781046" cy="1558934"/>
          </a:xfrm>
          <a:custGeom>
            <a:avLst/>
            <a:gdLst/>
            <a:ahLst/>
            <a:cxnLst/>
            <a:rect l="l" t="t" r="r" b="b"/>
            <a:pathLst>
              <a:path w="5781046" h="1558934">
                <a:moveTo>
                  <a:pt x="0" y="0"/>
                </a:moveTo>
                <a:lnTo>
                  <a:pt x="5781045" y="0"/>
                </a:lnTo>
                <a:lnTo>
                  <a:pt x="5781045" y="1558934"/>
                </a:lnTo>
                <a:lnTo>
                  <a:pt x="0" y="1558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TextBox 5"/>
          <p:cNvSpPr txBox="1"/>
          <p:nvPr/>
        </p:nvSpPr>
        <p:spPr>
          <a:xfrm>
            <a:off x="6549660" y="4498544"/>
            <a:ext cx="10385521" cy="823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32"/>
              </a:lnSpc>
              <a:spcBef>
                <a:spcPct val="0"/>
              </a:spcBef>
            </a:pPr>
            <a:r>
              <a:rPr lang="en-US" sz="4809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53% were unintentional falls into water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45168" y="3978563"/>
            <a:ext cx="4313023" cy="4313023"/>
            <a:chOff x="0" y="0"/>
            <a:chExt cx="5750697" cy="5750697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5750697" cy="5750697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EEBF6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9307" tIns="59307" rIns="59307" bIns="5930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39220" y="2165986"/>
              <a:ext cx="5576217" cy="2829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20"/>
                </a:lnSpc>
                <a:spcBef>
                  <a:spcPct val="0"/>
                </a:spcBef>
              </a:pPr>
              <a:r>
                <a:rPr lang="en-US" sz="4086" b="1">
                  <a:solidFill>
                    <a:srgbClr val="004B76"/>
                  </a:solidFill>
                  <a:latin typeface="VAG Rounded Next Bold"/>
                  <a:ea typeface="VAG Rounded Next Bold"/>
                  <a:cs typeface="VAG Rounded Next Bold"/>
                  <a:sym typeface="VAG Rounded Next Bold"/>
                </a:rPr>
                <a:t>children 0-4 years drowned in 2024/25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678014" y="553377"/>
              <a:ext cx="2394669" cy="180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41"/>
                </a:lnSpc>
                <a:spcBef>
                  <a:spcPct val="0"/>
                </a:spcBef>
              </a:pPr>
              <a:r>
                <a:rPr lang="en-US" sz="8172" b="1">
                  <a:solidFill>
                    <a:srgbClr val="004B76"/>
                  </a:solidFill>
                  <a:latin typeface="VAG Rounded Next Bold"/>
                  <a:ea typeface="VAG Rounded Next Bold"/>
                  <a:cs typeface="VAG Rounded Next Bold"/>
                  <a:sym typeface="VAG Rounded Next Bold"/>
                </a:rPr>
                <a:t>15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406504" y="5663481"/>
            <a:ext cx="8671833" cy="823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32"/>
              </a:lnSpc>
              <a:spcBef>
                <a:spcPct val="0"/>
              </a:spcBef>
            </a:pPr>
            <a:r>
              <a:rPr lang="en-US" sz="4809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53% occurred in swimming pools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61037" y="6852548"/>
            <a:ext cx="12162767" cy="823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32"/>
              </a:lnSpc>
              <a:spcBef>
                <a:spcPct val="0"/>
              </a:spcBef>
            </a:pPr>
            <a:r>
              <a:rPr lang="en-US" sz="4809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13% occurred whilst swimming and recreating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A4C82986-AB37-B739-AAB3-AA246D7EEB88}"/>
              </a:ext>
            </a:extLst>
          </p:cNvPr>
          <p:cNvSpPr txBox="1"/>
          <p:nvPr/>
        </p:nvSpPr>
        <p:spPr>
          <a:xfrm>
            <a:off x="371622" y="365125"/>
            <a:ext cx="8364326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  <a:spcBef>
                <a:spcPct val="0"/>
              </a:spcBef>
            </a:pPr>
            <a:r>
              <a:rPr lang="en-US" sz="6999" b="1" dirty="0">
                <a:solidFill>
                  <a:srgbClr val="FDFEFE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Child drowning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805029" y="2057400"/>
            <a:ext cx="5482971" cy="82296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Freeform 4"/>
          <p:cNvSpPr/>
          <p:nvPr/>
        </p:nvSpPr>
        <p:spPr>
          <a:xfrm>
            <a:off x="12097114" y="249233"/>
            <a:ext cx="5781046" cy="1558934"/>
          </a:xfrm>
          <a:custGeom>
            <a:avLst/>
            <a:gdLst/>
            <a:ahLst/>
            <a:cxnLst/>
            <a:rect l="l" t="t" r="r" b="b"/>
            <a:pathLst>
              <a:path w="5781046" h="1558934">
                <a:moveTo>
                  <a:pt x="0" y="0"/>
                </a:moveTo>
                <a:lnTo>
                  <a:pt x="5781045" y="0"/>
                </a:lnTo>
                <a:lnTo>
                  <a:pt x="5781045" y="1558934"/>
                </a:lnTo>
                <a:lnTo>
                  <a:pt x="0" y="15589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TextBox 6"/>
          <p:cNvSpPr txBox="1"/>
          <p:nvPr/>
        </p:nvSpPr>
        <p:spPr>
          <a:xfrm>
            <a:off x="371622" y="3349922"/>
            <a:ext cx="11969155" cy="243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Children aged 1, accounted for 40% of 0-4 drowning deaths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71622" y="6826250"/>
            <a:ext cx="11969155" cy="243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Drowning risk triples following a child’s first birthday.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7F5FA9AC-BC57-80E3-D716-5423EA706C1E}"/>
              </a:ext>
            </a:extLst>
          </p:cNvPr>
          <p:cNvSpPr txBox="1"/>
          <p:nvPr/>
        </p:nvSpPr>
        <p:spPr>
          <a:xfrm>
            <a:off x="371622" y="365125"/>
            <a:ext cx="8364326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b="1" dirty="0">
                <a:solidFill>
                  <a:srgbClr val="FDFEFE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Drowning in Australia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12097114" y="249233"/>
            <a:ext cx="5781046" cy="1558934"/>
          </a:xfrm>
          <a:custGeom>
            <a:avLst/>
            <a:gdLst/>
            <a:ahLst/>
            <a:cxnLst/>
            <a:rect l="l" t="t" r="r" b="b"/>
            <a:pathLst>
              <a:path w="5781046" h="1558934">
                <a:moveTo>
                  <a:pt x="0" y="0"/>
                </a:moveTo>
                <a:lnTo>
                  <a:pt x="5781045" y="0"/>
                </a:lnTo>
                <a:lnTo>
                  <a:pt x="5781045" y="1558934"/>
                </a:lnTo>
                <a:lnTo>
                  <a:pt x="0" y="1558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TextBox 4"/>
          <p:cNvSpPr txBox="1"/>
          <p:nvPr/>
        </p:nvSpPr>
        <p:spPr>
          <a:xfrm>
            <a:off x="1230903" y="3058362"/>
            <a:ext cx="16230600" cy="3708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b="1" dirty="0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For every child drowning fatalities there are an estimated 7 non-fatal drowning incidents that require hospitalisation.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452004" y="6452789"/>
            <a:ext cx="20256632" cy="3834211"/>
            <a:chOff x="0" y="0"/>
            <a:chExt cx="27008843" cy="5112282"/>
          </a:xfrm>
        </p:grpSpPr>
        <p:sp>
          <p:nvSpPr>
            <p:cNvPr id="6" name="Freeform 6"/>
            <p:cNvSpPr/>
            <p:nvPr/>
          </p:nvSpPr>
          <p:spPr>
            <a:xfrm>
              <a:off x="602672" y="581596"/>
              <a:ext cx="7369543" cy="4530685"/>
            </a:xfrm>
            <a:custGeom>
              <a:avLst/>
              <a:gdLst/>
              <a:ahLst/>
              <a:cxnLst/>
              <a:rect l="l" t="t" r="r" b="b"/>
              <a:pathLst>
                <a:path w="7369543" h="4530685">
                  <a:moveTo>
                    <a:pt x="0" y="0"/>
                  </a:moveTo>
                  <a:lnTo>
                    <a:pt x="7369542" y="0"/>
                  </a:lnTo>
                  <a:lnTo>
                    <a:pt x="7369542" y="4530686"/>
                  </a:lnTo>
                  <a:lnTo>
                    <a:pt x="0" y="45306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713" b="-10228"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Freeform 7"/>
            <p:cNvSpPr/>
            <p:nvPr/>
          </p:nvSpPr>
          <p:spPr>
            <a:xfrm>
              <a:off x="7426628" y="581597"/>
              <a:ext cx="6787543" cy="4530685"/>
            </a:xfrm>
            <a:custGeom>
              <a:avLst/>
              <a:gdLst/>
              <a:ahLst/>
              <a:cxnLst/>
              <a:rect l="l" t="t" r="r" b="b"/>
              <a:pathLst>
                <a:path w="6787543" h="4530685">
                  <a:moveTo>
                    <a:pt x="0" y="0"/>
                  </a:moveTo>
                  <a:lnTo>
                    <a:pt x="6787544" y="0"/>
                  </a:lnTo>
                  <a:lnTo>
                    <a:pt x="6787544" y="4530685"/>
                  </a:lnTo>
                  <a:lnTo>
                    <a:pt x="0" y="453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8" name="Freeform 8"/>
            <p:cNvSpPr/>
            <p:nvPr/>
          </p:nvSpPr>
          <p:spPr>
            <a:xfrm>
              <a:off x="14011260" y="581596"/>
              <a:ext cx="6408194" cy="4530685"/>
            </a:xfrm>
            <a:custGeom>
              <a:avLst/>
              <a:gdLst/>
              <a:ahLst/>
              <a:cxnLst/>
              <a:rect l="l" t="t" r="r" b="b"/>
              <a:pathLst>
                <a:path w="6408194" h="4530685">
                  <a:moveTo>
                    <a:pt x="0" y="0"/>
                  </a:moveTo>
                  <a:lnTo>
                    <a:pt x="6408194" y="0"/>
                  </a:lnTo>
                  <a:lnTo>
                    <a:pt x="6408194" y="4530686"/>
                  </a:lnTo>
                  <a:lnTo>
                    <a:pt x="0" y="45306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9859" t="-12949"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9" name="Freeform 9"/>
            <p:cNvSpPr/>
            <p:nvPr/>
          </p:nvSpPr>
          <p:spPr>
            <a:xfrm>
              <a:off x="20221300" y="581597"/>
              <a:ext cx="6787543" cy="4530685"/>
            </a:xfrm>
            <a:custGeom>
              <a:avLst/>
              <a:gdLst/>
              <a:ahLst/>
              <a:cxnLst/>
              <a:rect l="l" t="t" r="r" b="b"/>
              <a:pathLst>
                <a:path w="6787543" h="4530685">
                  <a:moveTo>
                    <a:pt x="0" y="0"/>
                  </a:moveTo>
                  <a:lnTo>
                    <a:pt x="6787543" y="0"/>
                  </a:lnTo>
                  <a:lnTo>
                    <a:pt x="6787543" y="4530685"/>
                  </a:lnTo>
                  <a:lnTo>
                    <a:pt x="0" y="453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25684861" cy="1163193"/>
            </a:xfrm>
            <a:custGeom>
              <a:avLst/>
              <a:gdLst/>
              <a:ahLst/>
              <a:cxnLst/>
              <a:rect l="l" t="t" r="r" b="b"/>
              <a:pathLst>
                <a:path w="25684861" h="1163193">
                  <a:moveTo>
                    <a:pt x="0" y="0"/>
                  </a:moveTo>
                  <a:lnTo>
                    <a:pt x="25684861" y="0"/>
                  </a:lnTo>
                  <a:lnTo>
                    <a:pt x="25684861" y="1163193"/>
                  </a:lnTo>
                  <a:lnTo>
                    <a:pt x="0" y="11631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9343" b="-9343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2" name="TextBox 5">
            <a:extLst>
              <a:ext uri="{FF2B5EF4-FFF2-40B4-BE49-F238E27FC236}">
                <a16:creationId xmlns:a16="http://schemas.microsoft.com/office/drawing/2014/main" id="{F1AB7CAE-0053-A957-EA39-CCE81872970A}"/>
              </a:ext>
            </a:extLst>
          </p:cNvPr>
          <p:cNvSpPr txBox="1"/>
          <p:nvPr/>
        </p:nvSpPr>
        <p:spPr>
          <a:xfrm>
            <a:off x="371622" y="365125"/>
            <a:ext cx="8364326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b="1" dirty="0">
                <a:solidFill>
                  <a:srgbClr val="FDFEFE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Drowning in Australia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58926"/>
            <a:ext cx="5563782" cy="8661400"/>
          </a:xfrm>
          <a:custGeom>
            <a:avLst/>
            <a:gdLst/>
            <a:ahLst/>
            <a:cxnLst/>
            <a:rect l="l" t="t" r="r" b="b"/>
            <a:pathLst>
              <a:path w="8837029" h="9447583">
                <a:moveTo>
                  <a:pt x="0" y="0"/>
                </a:moveTo>
                <a:lnTo>
                  <a:pt x="8837029" y="0"/>
                </a:lnTo>
                <a:lnTo>
                  <a:pt x="8837029" y="9447583"/>
                </a:lnTo>
                <a:lnTo>
                  <a:pt x="0" y="94475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067" t="-1" r="-79322" b="-9076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Freeform 4"/>
          <p:cNvSpPr/>
          <p:nvPr/>
        </p:nvSpPr>
        <p:spPr>
          <a:xfrm>
            <a:off x="12097114" y="249233"/>
            <a:ext cx="5781046" cy="1558934"/>
          </a:xfrm>
          <a:custGeom>
            <a:avLst/>
            <a:gdLst/>
            <a:ahLst/>
            <a:cxnLst/>
            <a:rect l="l" t="t" r="r" b="b"/>
            <a:pathLst>
              <a:path w="5781046" h="1558934">
                <a:moveTo>
                  <a:pt x="0" y="0"/>
                </a:moveTo>
                <a:lnTo>
                  <a:pt x="5781045" y="0"/>
                </a:lnTo>
                <a:lnTo>
                  <a:pt x="5781045" y="1558934"/>
                </a:lnTo>
                <a:lnTo>
                  <a:pt x="0" y="15589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5" name="Group 5"/>
          <p:cNvGrpSpPr/>
          <p:nvPr/>
        </p:nvGrpSpPr>
        <p:grpSpPr>
          <a:xfrm>
            <a:off x="9637289" y="6336295"/>
            <a:ext cx="4519599" cy="3884030"/>
            <a:chOff x="0" y="0"/>
            <a:chExt cx="6026131" cy="5178707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6026131" cy="5178707"/>
              <a:chOff x="0" y="0"/>
              <a:chExt cx="812800" cy="6985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9CEFC7">
                  <a:alpha val="52941"/>
                </a:srgbClr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60302" tIns="60302" rIns="60302" bIns="60302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78167" y="2601253"/>
              <a:ext cx="5669798" cy="1904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16"/>
                </a:lnSpc>
              </a:pPr>
              <a:r>
                <a:rPr lang="en-US" sz="4154" b="1">
                  <a:solidFill>
                    <a:srgbClr val="004B76"/>
                  </a:solidFill>
                  <a:latin typeface="VAG Rounded Next Bold"/>
                  <a:ea typeface="VAG Rounded Next Bold"/>
                  <a:cs typeface="VAG Rounded Next Bold"/>
                  <a:sym typeface="VAG Rounded Next Bold"/>
                </a:rPr>
                <a:t>rescues every </a:t>
              </a:r>
            </a:p>
            <a:p>
              <a:pPr algn="ctr">
                <a:lnSpc>
                  <a:spcPts val="5816"/>
                </a:lnSpc>
                <a:spcBef>
                  <a:spcPct val="0"/>
                </a:spcBef>
              </a:pPr>
              <a:r>
                <a:rPr lang="en-US" sz="4154" b="1">
                  <a:solidFill>
                    <a:srgbClr val="004B76"/>
                  </a:solidFill>
                  <a:latin typeface="VAG Rounded Next Bold"/>
                  <a:ea typeface="VAG Rounded Next Bold"/>
                  <a:cs typeface="VAG Rounded Next Bold"/>
                  <a:sym typeface="VAG Rounded Next Bold"/>
                </a:rPr>
                <a:t>day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684614" y="846641"/>
              <a:ext cx="2434857" cy="1840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633"/>
                </a:lnSpc>
                <a:spcBef>
                  <a:spcPct val="0"/>
                </a:spcBef>
              </a:pPr>
              <a:r>
                <a:rPr lang="en-US" sz="8309" b="1">
                  <a:solidFill>
                    <a:srgbClr val="004B76"/>
                  </a:solidFill>
                  <a:latin typeface="VAG Rounded Next Bold"/>
                  <a:ea typeface="VAG Rounded Next Bold"/>
                  <a:cs typeface="VAG Rounded Next Bold"/>
                  <a:sym typeface="VAG Rounded Next Bold"/>
                </a:rPr>
                <a:t>~21  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554257" y="5070555"/>
            <a:ext cx="4519599" cy="3884030"/>
            <a:chOff x="0" y="0"/>
            <a:chExt cx="6026131" cy="5178707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6026131" cy="5178707"/>
              <a:chOff x="0" y="0"/>
              <a:chExt cx="812800" cy="6985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FF841C">
                  <a:alpha val="52941"/>
                </a:srgbClr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60302" tIns="60302" rIns="60302" bIns="60302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484386" y="2513153"/>
              <a:ext cx="5413692" cy="18652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20"/>
                </a:lnSpc>
                <a:spcBef>
                  <a:spcPct val="0"/>
                </a:spcBef>
              </a:pPr>
              <a:r>
                <a:rPr lang="en-US" sz="4086" b="1">
                  <a:solidFill>
                    <a:srgbClr val="004B76"/>
                  </a:solidFill>
                  <a:latin typeface="VAG Rounded Next Bold"/>
                  <a:ea typeface="VAG Rounded Next Bold"/>
                  <a:cs typeface="VAG Rounded Next Bold"/>
                  <a:sym typeface="VAG Rounded Next Bold"/>
                </a:rPr>
                <a:t>Rescues were performed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06220" y="786244"/>
              <a:ext cx="5413692" cy="1803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41"/>
                </a:lnSpc>
                <a:spcBef>
                  <a:spcPct val="0"/>
                </a:spcBef>
              </a:pPr>
              <a:r>
                <a:rPr lang="en-US" sz="8172" b="1">
                  <a:solidFill>
                    <a:srgbClr val="004B76"/>
                  </a:solidFill>
                  <a:latin typeface="VAG Rounded Next Bold"/>
                  <a:ea typeface="VAG Rounded Next Bold"/>
                  <a:cs typeface="VAG Rounded Next Bold"/>
                  <a:sym typeface="VAG Rounded Next Bold"/>
                </a:rPr>
                <a:t>~8000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739561" y="5143500"/>
            <a:ext cx="4519599" cy="3884030"/>
            <a:chOff x="0" y="0"/>
            <a:chExt cx="6026131" cy="517870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6026131" cy="5178707"/>
              <a:chOff x="0" y="0"/>
              <a:chExt cx="812800" cy="6985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FF3131">
                  <a:alpha val="52941"/>
                </a:srgbClr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60302" tIns="60302" rIns="60302" bIns="60302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315812" y="2458588"/>
              <a:ext cx="5394508" cy="1723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98"/>
                </a:lnSpc>
                <a:spcBef>
                  <a:spcPct val="0"/>
                </a:spcBef>
              </a:pPr>
              <a:r>
                <a:rPr lang="en-US" sz="3784" b="1">
                  <a:solidFill>
                    <a:srgbClr val="004B76"/>
                  </a:solidFill>
                  <a:latin typeface="VAG Rounded Next Bold"/>
                  <a:ea typeface="VAG Rounded Next Bold"/>
                  <a:cs typeface="VAG Rounded Next Bold"/>
                  <a:sym typeface="VAG Rounded Next Bold"/>
                </a:rPr>
                <a:t>rescue every 45minutes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901203" y="853367"/>
              <a:ext cx="2316635" cy="16718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97"/>
                </a:lnSpc>
                <a:spcBef>
                  <a:spcPct val="0"/>
                </a:spcBef>
              </a:pPr>
              <a:r>
                <a:rPr lang="en-US" sz="7569" b="1">
                  <a:solidFill>
                    <a:srgbClr val="004B76"/>
                  </a:solidFill>
                  <a:latin typeface="VAG Rounded Next Bold"/>
                  <a:ea typeface="VAG Rounded Next Bold"/>
                  <a:cs typeface="VAG Rounded Next Bold"/>
                  <a:sym typeface="VAG Rounded Next Bold"/>
                </a:rPr>
                <a:t>1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7199178" y="3154656"/>
            <a:ext cx="10060122" cy="173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In Australian aquatic centres throughout 2024-25</a:t>
            </a: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6C3A0579-8F89-8B48-E835-4816D72E3652}"/>
              </a:ext>
            </a:extLst>
          </p:cNvPr>
          <p:cNvSpPr txBox="1"/>
          <p:nvPr/>
        </p:nvSpPr>
        <p:spPr>
          <a:xfrm>
            <a:off x="371622" y="365125"/>
            <a:ext cx="10529128" cy="1195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799"/>
              </a:lnSpc>
              <a:spcBef>
                <a:spcPct val="0"/>
              </a:spcBef>
            </a:pPr>
            <a:r>
              <a:rPr lang="en-US" sz="6999" b="1" dirty="0">
                <a:solidFill>
                  <a:srgbClr val="FDFEFE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Rescues at public pools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/>
          <p:cNvSpPr/>
          <p:nvPr/>
        </p:nvSpPr>
        <p:spPr>
          <a:xfrm>
            <a:off x="12097114" y="249233"/>
            <a:ext cx="5781046" cy="1558934"/>
          </a:xfrm>
          <a:custGeom>
            <a:avLst/>
            <a:gdLst/>
            <a:ahLst/>
            <a:cxnLst/>
            <a:rect l="l" t="t" r="r" b="b"/>
            <a:pathLst>
              <a:path w="5781046" h="1558934">
                <a:moveTo>
                  <a:pt x="0" y="0"/>
                </a:moveTo>
                <a:lnTo>
                  <a:pt x="5781045" y="0"/>
                </a:lnTo>
                <a:lnTo>
                  <a:pt x="5781045" y="1558934"/>
                </a:lnTo>
                <a:lnTo>
                  <a:pt x="0" y="1558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4" name="Group 4"/>
          <p:cNvGrpSpPr/>
          <p:nvPr/>
        </p:nvGrpSpPr>
        <p:grpSpPr>
          <a:xfrm>
            <a:off x="14444414" y="3147303"/>
            <a:ext cx="3616108" cy="361610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4838700" y="0"/>
                  </a:moveTo>
                  <a:lnTo>
                    <a:pt x="1511300" y="0"/>
                  </a:lnTo>
                  <a:cubicBezTo>
                    <a:pt x="676910" y="0"/>
                    <a:pt x="0" y="676910"/>
                    <a:pt x="0" y="1511300"/>
                  </a:cubicBezTo>
                  <a:lnTo>
                    <a:pt x="0" y="6350000"/>
                  </a:lnTo>
                  <a:lnTo>
                    <a:pt x="4838700" y="6350000"/>
                  </a:lnTo>
                  <a:cubicBezTo>
                    <a:pt x="5673090" y="6350000"/>
                    <a:pt x="6350000" y="5673090"/>
                    <a:pt x="6350000" y="4838700"/>
                  </a:cubicBezTo>
                  <a:lnTo>
                    <a:pt x="6350000" y="0"/>
                  </a:lnTo>
                  <a:lnTo>
                    <a:pt x="4838700" y="0"/>
                  </a:lnTo>
                  <a:close/>
                </a:path>
              </a:pathLst>
            </a:custGeom>
            <a:blipFill>
              <a:blip r:embed="rId4"/>
              <a:stretch>
                <a:fillRect l="-25018" r="-25018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705924" y="7042719"/>
            <a:ext cx="4354598" cy="3113537"/>
            <a:chOff x="0" y="0"/>
            <a:chExt cx="7620000" cy="54483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618730" cy="5448300"/>
            </a:xfrm>
            <a:custGeom>
              <a:avLst/>
              <a:gdLst/>
              <a:ahLst/>
              <a:cxnLst/>
              <a:rect l="l" t="t" r="r" b="b"/>
              <a:pathLst>
                <a:path w="7618730" h="5448300">
                  <a:moveTo>
                    <a:pt x="6323330" y="0"/>
                  </a:moveTo>
                  <a:lnTo>
                    <a:pt x="1296670" y="0"/>
                  </a:lnTo>
                  <a:cubicBezTo>
                    <a:pt x="580390" y="0"/>
                    <a:pt x="0" y="580390"/>
                    <a:pt x="0" y="1296670"/>
                  </a:cubicBezTo>
                  <a:lnTo>
                    <a:pt x="0" y="5448300"/>
                  </a:lnTo>
                  <a:lnTo>
                    <a:pt x="6322060" y="5448300"/>
                  </a:lnTo>
                  <a:cubicBezTo>
                    <a:pt x="7038340" y="5448300"/>
                    <a:pt x="7618730" y="4867910"/>
                    <a:pt x="7618730" y="4151630"/>
                  </a:cubicBezTo>
                  <a:lnTo>
                    <a:pt x="7618730" y="0"/>
                  </a:lnTo>
                  <a:lnTo>
                    <a:pt x="6323330" y="0"/>
                  </a:lnTo>
                  <a:close/>
                </a:path>
              </a:pathLst>
            </a:custGeom>
            <a:blipFill>
              <a:blip r:embed="rId5"/>
              <a:stretch>
                <a:fillRect l="-3667" r="-3667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811787" y="6540148"/>
            <a:ext cx="3616108" cy="361610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4838700" y="0"/>
                  </a:moveTo>
                  <a:lnTo>
                    <a:pt x="1511300" y="0"/>
                  </a:lnTo>
                  <a:cubicBezTo>
                    <a:pt x="676910" y="0"/>
                    <a:pt x="0" y="676910"/>
                    <a:pt x="0" y="1511300"/>
                  </a:cubicBezTo>
                  <a:lnTo>
                    <a:pt x="0" y="6350000"/>
                  </a:lnTo>
                  <a:lnTo>
                    <a:pt x="4838700" y="6350000"/>
                  </a:lnTo>
                  <a:cubicBezTo>
                    <a:pt x="5673090" y="6350000"/>
                    <a:pt x="6350000" y="5673090"/>
                    <a:pt x="6350000" y="4838700"/>
                  </a:cubicBezTo>
                  <a:lnTo>
                    <a:pt x="6350000" y="0"/>
                  </a:lnTo>
                  <a:lnTo>
                    <a:pt x="4838700" y="0"/>
                  </a:lnTo>
                  <a:close/>
                </a:path>
              </a:pathLst>
            </a:custGeom>
            <a:blipFill>
              <a:blip r:embed="rId6"/>
              <a:stretch>
                <a:fillRect l="-16225" r="-16225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811787" y="3147303"/>
            <a:ext cx="4354598" cy="3113537"/>
            <a:chOff x="0" y="0"/>
            <a:chExt cx="7620000" cy="54483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618730" cy="5448300"/>
            </a:xfrm>
            <a:custGeom>
              <a:avLst/>
              <a:gdLst/>
              <a:ahLst/>
              <a:cxnLst/>
              <a:rect l="l" t="t" r="r" b="b"/>
              <a:pathLst>
                <a:path w="7618730" h="5448300">
                  <a:moveTo>
                    <a:pt x="6323330" y="0"/>
                  </a:moveTo>
                  <a:lnTo>
                    <a:pt x="1296670" y="0"/>
                  </a:lnTo>
                  <a:cubicBezTo>
                    <a:pt x="580390" y="0"/>
                    <a:pt x="0" y="580390"/>
                    <a:pt x="0" y="1296670"/>
                  </a:cubicBezTo>
                  <a:lnTo>
                    <a:pt x="0" y="5448300"/>
                  </a:lnTo>
                  <a:lnTo>
                    <a:pt x="6322060" y="5448300"/>
                  </a:lnTo>
                  <a:cubicBezTo>
                    <a:pt x="7038340" y="5448300"/>
                    <a:pt x="7618730" y="4867910"/>
                    <a:pt x="7618730" y="4151630"/>
                  </a:cubicBezTo>
                  <a:lnTo>
                    <a:pt x="7618730" y="0"/>
                  </a:lnTo>
                  <a:lnTo>
                    <a:pt x="6323330" y="0"/>
                  </a:lnTo>
                  <a:close/>
                </a:path>
              </a:pathLst>
            </a:custGeom>
            <a:blipFill>
              <a:blip r:embed="rId7"/>
              <a:stretch>
                <a:fillRect l="-3566" r="-3566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91562" y="3408011"/>
            <a:ext cx="9144000" cy="6239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 algn="l">
              <a:lnSpc>
                <a:spcPts val="7000"/>
              </a:lnSpc>
              <a:buFont typeface="Arial"/>
              <a:buChar char="•"/>
            </a:pPr>
            <a:r>
              <a:rPr lang="en-US" sz="5000" b="1" dirty="0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Children are </a:t>
            </a:r>
            <a:r>
              <a:rPr lang="en-US" sz="5000" b="1" dirty="0">
                <a:solidFill>
                  <a:srgbClr val="C20000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attracted</a:t>
            </a:r>
            <a:r>
              <a:rPr lang="en-US" sz="5000" b="1" dirty="0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 to water</a:t>
            </a:r>
          </a:p>
          <a:p>
            <a:pPr marL="1079501" lvl="1" indent="-539750" algn="l">
              <a:lnSpc>
                <a:spcPts val="7000"/>
              </a:lnSpc>
              <a:buFont typeface="Arial"/>
              <a:buChar char="•"/>
            </a:pPr>
            <a:r>
              <a:rPr lang="en-US" sz="5000" b="1" dirty="0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Do not understand </a:t>
            </a:r>
            <a:r>
              <a:rPr lang="en-US" sz="5000" b="1" dirty="0">
                <a:solidFill>
                  <a:srgbClr val="C20000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DANGER</a:t>
            </a:r>
          </a:p>
          <a:p>
            <a:pPr marL="1079501" lvl="1" indent="-539750" algn="l">
              <a:lnSpc>
                <a:spcPts val="7000"/>
              </a:lnSpc>
              <a:buFont typeface="Arial"/>
              <a:buChar char="•"/>
            </a:pPr>
            <a:r>
              <a:rPr lang="en-US" sz="5000" b="1" dirty="0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Absence or lack of adult </a:t>
            </a:r>
            <a:r>
              <a:rPr lang="en-US" sz="5000" b="1" dirty="0">
                <a:solidFill>
                  <a:srgbClr val="C20000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supervision</a:t>
            </a:r>
          </a:p>
          <a:p>
            <a:pPr marL="1079501" lvl="1" indent="-539750" algn="l">
              <a:lnSpc>
                <a:spcPts val="7000"/>
              </a:lnSpc>
              <a:buFont typeface="Arial"/>
              <a:buChar char="•"/>
            </a:pPr>
            <a:r>
              <a:rPr lang="en-US" sz="5000" b="1" dirty="0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False sense of </a:t>
            </a:r>
            <a:r>
              <a:rPr lang="en-US" sz="5000" b="1" dirty="0">
                <a:solidFill>
                  <a:srgbClr val="C20000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security</a:t>
            </a:r>
          </a:p>
          <a:p>
            <a:pPr marL="1079501" lvl="1" indent="-539750" algn="l">
              <a:lnSpc>
                <a:spcPts val="7000"/>
              </a:lnSpc>
              <a:buFont typeface="Arial"/>
              <a:buChar char="•"/>
            </a:pPr>
            <a:r>
              <a:rPr lang="en-US" sz="5000" b="1" dirty="0">
                <a:solidFill>
                  <a:srgbClr val="C20000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Silent </a:t>
            </a:r>
            <a:r>
              <a:rPr lang="en-US" sz="5000" b="1" dirty="0">
                <a:solidFill>
                  <a:srgbClr val="004B76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event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5A378369-ED60-74A6-65E4-21F3428BC799}"/>
              </a:ext>
            </a:extLst>
          </p:cNvPr>
          <p:cNvSpPr txBox="1"/>
          <p:nvPr/>
        </p:nvSpPr>
        <p:spPr>
          <a:xfrm>
            <a:off x="371622" y="365125"/>
            <a:ext cx="11315652" cy="1195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799"/>
              </a:lnSpc>
              <a:spcBef>
                <a:spcPct val="0"/>
              </a:spcBef>
            </a:pPr>
            <a:r>
              <a:rPr lang="en-US" sz="6999" b="1" dirty="0">
                <a:solidFill>
                  <a:srgbClr val="FDFEFE"/>
                </a:solidFill>
                <a:latin typeface="VAG Rounded Next Bold"/>
                <a:ea typeface="VAG Rounded Next Bold"/>
                <a:cs typeface="VAG Rounded Next Bold"/>
                <a:sym typeface="VAG Rounded Next Bold"/>
              </a:rPr>
              <a:t>Why children are at risk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72a8369-2533-4c46-b22a-30ac7b10bb90" xsi:nil="true"/>
    <lcf76f155ced4ddcb4097134ff3c332f xmlns="3c41a2a7-9d6a-48a7-add9-6a9495036c27">
      <Terms xmlns="http://schemas.microsoft.com/office/infopath/2007/PartnerControls"/>
    </lcf76f155ced4ddcb4097134ff3c332f>
    <Private xmlns="3c41a2a7-9d6a-48a7-add9-6a9495036c27">
      <UserInfo>
        <DisplayName/>
        <AccountId xsi:nil="true"/>
        <AccountType/>
      </UserInfo>
    </Private>
    <Image xmlns="3c41a2a7-9d6a-48a7-add9-6a9495036c27" xsi:nil="true"/>
    <_Flow_SignoffStatus xmlns="3c41a2a7-9d6a-48a7-add9-6a9495036c27" xsi:nil="true"/>
    <Comments xmlns="3c41a2a7-9d6a-48a7-add9-6a9495036c27" xsi:nil="true"/>
    <Collaborationwith xmlns="3c41a2a7-9d6a-48a7-add9-6a9495036c27">
      <UserInfo>
        <DisplayName/>
        <AccountId xsi:nil="true"/>
        <AccountType/>
      </UserInfo>
    </Collaborationwith>
    <Thumbnail xmlns="3c41a2a7-9d6a-48a7-add9-6a9495036c27" xsi:nil="true"/>
    <Commentdate xmlns="3c41a2a7-9d6a-48a7-add9-6a9495036c27">2026-05-13T15:07:18Z</Commentdate>
    <SharedWithUsers xmlns="772a8369-2533-4c46-b22a-30ac7b10bb90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E6B1582AA6094D875D957AC202CC24" ma:contentTypeVersion="35" ma:contentTypeDescription="Create a new document." ma:contentTypeScope="" ma:versionID="f70566e08d47156c1399bd1fa9a93412">
  <xsd:schema xmlns:xsd="http://www.w3.org/2001/XMLSchema" xmlns:xs="http://www.w3.org/2001/XMLSchema" xmlns:p="http://schemas.microsoft.com/office/2006/metadata/properties" xmlns:ns2="3c41a2a7-9d6a-48a7-add9-6a9495036c27" xmlns:ns3="772a8369-2533-4c46-b22a-30ac7b10bb90" targetNamespace="http://schemas.microsoft.com/office/2006/metadata/properties" ma:root="true" ma:fieldsID="10c14815f6c719b40ef2c211dd5c2f22" ns2:_="" ns3:_="">
    <xsd:import namespace="3c41a2a7-9d6a-48a7-add9-6a9495036c27"/>
    <xsd:import namespace="772a8369-2533-4c46-b22a-30ac7b10bb90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MediaServiceObjectDetectorVersions" minOccurs="0"/>
                <xsd:element ref="ns2:Collaborationwith" minOccurs="0"/>
                <xsd:element ref="ns2:Comments" minOccurs="0"/>
                <xsd:element ref="ns2:_Flow_SignoffStatus" minOccurs="0"/>
                <xsd:element ref="ns2:Private" minOccurs="0"/>
                <xsd:element ref="ns2:Thumbnail" minOccurs="0"/>
                <xsd:element ref="ns2:Image" minOccurs="0"/>
                <xsd:element ref="ns2:Commentdat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41a2a7-9d6a-48a7-add9-6a9495036c27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2a39dd63-0107-412e-9f3b-6a83be5191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Collaborationwith" ma:index="23" nillable="true" ma:displayName="Collaboration with" ma:description="This folder is managed by" ma:format="Dropdown" ma:list="UserInfo" ma:SharePointGroup="0" ma:internalName="Collaborationwith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mments" ma:index="24" nillable="true" ma:displayName="Comments" ma:format="Dropdown" ma:internalName="Comments">
      <xsd:simpleType>
        <xsd:restriction base="dms:Note">
          <xsd:maxLength value="255"/>
        </xsd:restriction>
      </xsd:simpleType>
    </xsd:element>
    <xsd:element name="_Flow_SignoffStatus" ma:index="25" nillable="true" ma:displayName="Sign-off status" ma:internalName="Sign_x002d_off_x0020_status">
      <xsd:simpleType>
        <xsd:restriction base="dms:Text"/>
      </xsd:simpleType>
    </xsd:element>
    <xsd:element name="Private" ma:index="26" nillable="true" ma:displayName="Access" ma:format="Dropdown" ma:list="UserInfo" ma:SharePointGroup="0" ma:internalName="Privat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Thumbnail" ma:index="27" nillable="true" ma:displayName="Thumbnail" ma:format="Thumbnail" ma:internalName="Thumbnail">
      <xsd:simpleType>
        <xsd:restriction base="dms:Unknown"/>
      </xsd:simpleType>
    </xsd:element>
    <xsd:element name="Image" ma:index="28" nillable="true" ma:displayName="Image" ma:format="Thumbnail" ma:internalName="Image">
      <xsd:simpleType>
        <xsd:restriction base="dms:Unknown"/>
      </xsd:simpleType>
    </xsd:element>
    <xsd:element name="Commentdate" ma:index="29" nillable="true" ma:displayName="Comment date" ma:default="[today]" ma:format="DateOnly" ma:internalName="Commentdate">
      <xsd:simpleType>
        <xsd:restriction base="dms:DateTime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2a8369-2533-4c46-b22a-30ac7b10bb90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0803d37b-cbd8-4381-b7dd-2126e9168d69}" ma:internalName="TaxCatchAll" ma:showField="CatchAllData" ma:web="772a8369-2533-4c46-b22a-30ac7b10bb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55C426C-8A27-4A98-98C7-E03F7513019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63DDDB-AA5D-4C1D-9DE1-5F9B56766690}">
  <ds:schemaRefs>
    <ds:schemaRef ds:uri="http://www.w3.org/XML/1998/namespace"/>
    <ds:schemaRef ds:uri="http://schemas.microsoft.com/office/infopath/2007/PartnerControls"/>
    <ds:schemaRef ds:uri="3c41a2a7-9d6a-48a7-add9-6a9495036c27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772a8369-2533-4c46-b22a-30ac7b10bb90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DD38EDC-79C1-43AC-8CAB-E033A85509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41a2a7-9d6a-48a7-add9-6a9495036c27"/>
    <ds:schemaRef ds:uri="772a8369-2533-4c46-b22a-30ac7b10bb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1510</Words>
  <Application>Microsoft Office PowerPoint</Application>
  <PresentationFormat>Custom</PresentationFormat>
  <Paragraphs>194</Paragraphs>
  <Slides>28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Calibri</vt:lpstr>
      <vt:lpstr>Arial</vt:lpstr>
      <vt:lpstr>VAG Rounded Next Bold</vt:lpstr>
      <vt:lpstr>VAG Rounded Next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Keep Watch @Public Pools</dc:title>
  <cp:lastModifiedBy>RJ Houston</cp:lastModifiedBy>
  <cp:revision>3</cp:revision>
  <dcterms:created xsi:type="dcterms:W3CDTF">2006-08-16T00:00:00Z</dcterms:created>
  <dcterms:modified xsi:type="dcterms:W3CDTF">2026-05-13T05:26:24Z</dcterms:modified>
  <dc:identifier>DAG0VgMbQ2U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0x01010043E6B1582AA6094D875D957AC202CC24</vt:lpwstr>
  </property>
  <property fmtid="{D5CDD505-2E9C-101B-9397-08002B2CF9AE}" pid="3" name="MediaServiceImageTags">
    <vt:lpwstr/>
  </property>
  <property fmtid="{D5CDD505-2E9C-101B-9397-08002B2CF9AE}" pid="4" name="Order">
    <vt:lpwstr>275100.000000000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